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0"/>
  </p:notesMasterIdLst>
  <p:sldIdLst>
    <p:sldId id="361" r:id="rId5"/>
    <p:sldId id="287" r:id="rId6"/>
    <p:sldId id="303" r:id="rId7"/>
    <p:sldId id="355" r:id="rId8"/>
    <p:sldId id="368" r:id="rId9"/>
    <p:sldId id="369" r:id="rId10"/>
    <p:sldId id="370" r:id="rId11"/>
    <p:sldId id="371" r:id="rId12"/>
    <p:sldId id="372" r:id="rId13"/>
    <p:sldId id="373" r:id="rId14"/>
    <p:sldId id="374" r:id="rId15"/>
    <p:sldId id="375" r:id="rId16"/>
    <p:sldId id="376" r:id="rId17"/>
    <p:sldId id="377" r:id="rId18"/>
    <p:sldId id="378" r:id="rId19"/>
    <p:sldId id="379" r:id="rId20"/>
    <p:sldId id="380" r:id="rId21"/>
    <p:sldId id="381" r:id="rId22"/>
    <p:sldId id="382" r:id="rId23"/>
    <p:sldId id="383" r:id="rId24"/>
    <p:sldId id="384" r:id="rId25"/>
    <p:sldId id="385" r:id="rId26"/>
    <p:sldId id="334" r:id="rId27"/>
    <p:sldId id="386" r:id="rId28"/>
    <p:sldId id="319" r:id="rId29"/>
  </p:sldIdLst>
  <p:sldSz cx="12192000" cy="6858000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32F2F"/>
    <a:srgbClr val="D51C29"/>
    <a:srgbClr val="2C3E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B22EE0-6CA1-4CF9-A7D3-5698A5939741}" v="33" dt="2021-09-09T09:08:52.4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ễn Văn Trung - Khoa CNTT" userId="489571c6-8ba5-4f05-9b07-0f8a8ce47714" providerId="ADAL" clId="{2412B096-8C0A-4DCC-BD9D-865E7E8097D9}"/>
    <pc:docChg chg="undo custSel addSld delSld modSld">
      <pc:chgData name="Nguyễn Văn Trung - Khoa CNTT" userId="489571c6-8ba5-4f05-9b07-0f8a8ce47714" providerId="ADAL" clId="{2412B096-8C0A-4DCC-BD9D-865E7E8097D9}" dt="2020-09-04T03:01:17.920" v="5173" actId="1035"/>
      <pc:docMkLst>
        <pc:docMk/>
      </pc:docMkLst>
      <pc:sldChg chg="modSp mod">
        <pc:chgData name="Nguyễn Văn Trung - Khoa CNTT" userId="489571c6-8ba5-4f05-9b07-0f8a8ce47714" providerId="ADAL" clId="{2412B096-8C0A-4DCC-BD9D-865E7E8097D9}" dt="2020-09-04T00:53:44.836" v="27" actId="20577"/>
        <pc:sldMkLst>
          <pc:docMk/>
          <pc:sldMk cId="3671363652" sldId="285"/>
        </pc:sldMkLst>
        <pc:spChg chg="mod">
          <ac:chgData name="Nguyễn Văn Trung - Khoa CNTT" userId="489571c6-8ba5-4f05-9b07-0f8a8ce47714" providerId="ADAL" clId="{2412B096-8C0A-4DCC-BD9D-865E7E8097D9}" dt="2020-09-04T00:53:44.836" v="27" actId="20577"/>
          <ac:spMkLst>
            <pc:docMk/>
            <pc:sldMk cId="3671363652" sldId="285"/>
            <ac:spMk id="19" creationId="{CEF99411-4709-4D85-A7C3-945C4791A054}"/>
          </ac:spMkLst>
        </pc:spChg>
      </pc:sldChg>
      <pc:sldChg chg="delSp modSp mod">
        <pc:chgData name="Nguyễn Văn Trung - Khoa CNTT" userId="489571c6-8ba5-4f05-9b07-0f8a8ce47714" providerId="ADAL" clId="{2412B096-8C0A-4DCC-BD9D-865E7E8097D9}" dt="2020-09-04T02:26:40.429" v="2824" actId="20577"/>
        <pc:sldMkLst>
          <pc:docMk/>
          <pc:sldMk cId="133809529" sldId="287"/>
        </pc:sldMkLst>
        <pc:spChg chg="mod">
          <ac:chgData name="Nguyễn Văn Trung - Khoa CNTT" userId="489571c6-8ba5-4f05-9b07-0f8a8ce47714" providerId="ADAL" clId="{2412B096-8C0A-4DCC-BD9D-865E7E8097D9}" dt="2020-09-04T01:01:27.879" v="493" actId="1035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 Trung - Khoa CNTT" userId="489571c6-8ba5-4f05-9b07-0f8a8ce47714" providerId="ADAL" clId="{2412B096-8C0A-4DCC-BD9D-865E7E8097D9}" dt="2020-09-04T01:02:28.742" v="538" actId="465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ễn Văn Trung - Khoa CNTT" userId="489571c6-8ba5-4f05-9b07-0f8a8ce47714" providerId="ADAL" clId="{2412B096-8C0A-4DCC-BD9D-865E7E8097D9}" dt="2020-09-04T01:01:27.879" v="493" actId="1035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01:27.879" v="493" actId="1035"/>
          <ac:spMkLst>
            <pc:docMk/>
            <pc:sldMk cId="133809529" sldId="287"/>
            <ac:spMk id="6" creationId="{E897AC01-B1E3-4ACD-B024-00F9CB90D974}"/>
          </ac:spMkLst>
        </pc:spChg>
        <pc:spChg chg="mod">
          <ac:chgData name="Nguyễn Văn Trung - Khoa CNTT" userId="489571c6-8ba5-4f05-9b07-0f8a8ce47714" providerId="ADAL" clId="{2412B096-8C0A-4DCC-BD9D-865E7E8097D9}" dt="2020-09-04T01:02:28.742" v="538" actId="465"/>
          <ac:spMkLst>
            <pc:docMk/>
            <pc:sldMk cId="133809529" sldId="287"/>
            <ac:spMk id="7" creationId="{8961C036-42F7-4B76-B5F9-672BF31E8D77}"/>
          </ac:spMkLst>
        </pc:spChg>
        <pc:spChg chg="mod">
          <ac:chgData name="Nguyễn Văn Trung - Khoa CNTT" userId="489571c6-8ba5-4f05-9b07-0f8a8ce47714" providerId="ADAL" clId="{2412B096-8C0A-4DCC-BD9D-865E7E8097D9}" dt="2020-09-04T02:26:40.429" v="2824" actId="20577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02:37.062" v="540" actId="1037"/>
          <ac:spMkLst>
            <pc:docMk/>
            <pc:sldMk cId="133809529" sldId="287"/>
            <ac:spMk id="9" creationId="{DE6D55FC-110E-4EF3-B027-A7AFB515E7F3}"/>
          </ac:spMkLst>
        </pc:spChg>
        <pc:spChg chg="mod">
          <ac:chgData name="Nguyễn Văn Trung - Khoa CNTT" userId="489571c6-8ba5-4f05-9b07-0f8a8ce47714" providerId="ADAL" clId="{2412B096-8C0A-4DCC-BD9D-865E7E8097D9}" dt="2020-09-04T01:02:40.235" v="542" actId="20577"/>
          <ac:spMkLst>
            <pc:docMk/>
            <pc:sldMk cId="133809529" sldId="287"/>
            <ac:spMk id="10" creationId="{FA8C36B7-A838-4EC7-A813-D8C57B202058}"/>
          </ac:spMkLst>
        </pc:spChg>
        <pc:spChg chg="mod">
          <ac:chgData name="Nguyễn Văn Trung - Khoa CNTT" userId="489571c6-8ba5-4f05-9b07-0f8a8ce47714" providerId="ADAL" clId="{2412B096-8C0A-4DCC-BD9D-865E7E8097D9}" dt="2020-09-04T01:06:47.267" v="694" actId="14100"/>
          <ac:spMkLst>
            <pc:docMk/>
            <pc:sldMk cId="133809529" sldId="287"/>
            <ac:spMk id="11" creationId="{9AA2EB42-0331-4549-92A8-23D1AACEBBA7}"/>
          </ac:spMkLst>
        </pc:spChg>
        <pc:spChg chg="mod">
          <ac:chgData name="Nguyễn Văn Trung - Khoa CNTT" userId="489571c6-8ba5-4f05-9b07-0f8a8ce47714" providerId="ADAL" clId="{2412B096-8C0A-4DCC-BD9D-865E7E8097D9}" dt="2020-09-04T01:02:25.050" v="537" actId="552"/>
          <ac:spMkLst>
            <pc:docMk/>
            <pc:sldMk cId="133809529" sldId="287"/>
            <ac:spMk id="12" creationId="{004B33D4-3CF0-4E18-841F-884C064E3654}"/>
          </ac:spMkLst>
        </pc:spChg>
        <pc:spChg chg="del">
          <ac:chgData name="Nguyễn Văn Trung - Khoa CNTT" userId="489571c6-8ba5-4f05-9b07-0f8a8ce47714" providerId="ADAL" clId="{2412B096-8C0A-4DCC-BD9D-865E7E8097D9}" dt="2020-09-04T00:58:23.847" v="395" actId="478"/>
          <ac:spMkLst>
            <pc:docMk/>
            <pc:sldMk cId="133809529" sldId="287"/>
            <ac:spMk id="14" creationId="{66816585-DEDC-48DD-A73D-0F67EDBE481E}"/>
          </ac:spMkLst>
        </pc:spChg>
        <pc:spChg chg="mod">
          <ac:chgData name="Nguyễn Văn Trung - Khoa CNTT" userId="489571c6-8ba5-4f05-9b07-0f8a8ce47714" providerId="ADAL" clId="{2412B096-8C0A-4DCC-BD9D-865E7E8097D9}" dt="2020-09-04T01:02:28.742" v="538" actId="465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02:28.742" v="538" actId="465"/>
          <ac:spMkLst>
            <pc:docMk/>
            <pc:sldMk cId="133809529" sldId="287"/>
            <ac:spMk id="17" creationId="{00000000-0000-0000-0000-000000000000}"/>
          </ac:spMkLst>
        </pc:spChg>
        <pc:spChg chg="del">
          <ac:chgData name="Nguyễn Văn Trung - Khoa CNTT" userId="489571c6-8ba5-4f05-9b07-0f8a8ce47714" providerId="ADAL" clId="{2412B096-8C0A-4DCC-BD9D-865E7E8097D9}" dt="2020-09-04T00:58:21.831" v="394" actId="478"/>
          <ac:spMkLst>
            <pc:docMk/>
            <pc:sldMk cId="133809529" sldId="287"/>
            <ac:spMk id="20" creationId="{DE7400F3-EC60-4DCD-8363-CBF7F1E73A11}"/>
          </ac:spMkLst>
        </pc:spChg>
      </pc:sldChg>
      <pc:sldChg chg="modSp mod">
        <pc:chgData name="Nguyễn Văn Trung - Khoa CNTT" userId="489571c6-8ba5-4f05-9b07-0f8a8ce47714" providerId="ADAL" clId="{2412B096-8C0A-4DCC-BD9D-865E7E8097D9}" dt="2020-09-04T01:10:44.561" v="992" actId="5793"/>
        <pc:sldMkLst>
          <pc:docMk/>
          <pc:sldMk cId="726866880" sldId="303"/>
        </pc:sldMkLst>
        <pc:spChg chg="mod">
          <ac:chgData name="Nguyễn Văn Trung - Khoa CNTT" userId="489571c6-8ba5-4f05-9b07-0f8a8ce47714" providerId="ADAL" clId="{2412B096-8C0A-4DCC-BD9D-865E7E8097D9}" dt="2020-09-04T01:06:19.668" v="667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10:44.561" v="992" actId="5793"/>
          <ac:spMkLst>
            <pc:docMk/>
            <pc:sldMk cId="726866880" sldId="303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2412B096-8C0A-4DCC-BD9D-865E7E8097D9}" dt="2020-09-04T02:56:46.921" v="4767" actId="20577"/>
        <pc:sldMkLst>
          <pc:docMk/>
          <pc:sldMk cId="4026623210" sldId="334"/>
        </pc:sldMkLst>
        <pc:spChg chg="mod">
          <ac:chgData name="Nguyễn Văn Trung - Khoa CNTT" userId="489571c6-8ba5-4f05-9b07-0f8a8ce47714" providerId="ADAL" clId="{2412B096-8C0A-4DCC-BD9D-865E7E8097D9}" dt="2020-09-04T02:51:23.055" v="4753" actId="20577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2:56:46.921" v="4767" actId="20577"/>
          <ac:spMkLst>
            <pc:docMk/>
            <pc:sldMk cId="4026623210" sldId="334"/>
            <ac:spMk id="62" creationId="{00000000-0000-0000-0000-000000000000}"/>
          </ac:spMkLst>
        </pc:spChg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4007933079" sldId="346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3359138033" sldId="347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1921426840" sldId="348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1000855734" sldId="349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4215535664" sldId="350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3308520353" sldId="351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1443624434" sldId="352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1898425977" sldId="353"/>
        </pc:sldMkLst>
      </pc:sldChg>
      <pc:sldChg chg="del">
        <pc:chgData name="Nguyễn Văn Trung - Khoa CNTT" userId="489571c6-8ba5-4f05-9b07-0f8a8ce47714" providerId="ADAL" clId="{2412B096-8C0A-4DCC-BD9D-865E7E8097D9}" dt="2020-09-04T01:11:36.541" v="994" actId="47"/>
        <pc:sldMkLst>
          <pc:docMk/>
          <pc:sldMk cId="479380386" sldId="354"/>
        </pc:sldMkLst>
      </pc:sldChg>
      <pc:sldChg chg="modSp add mod">
        <pc:chgData name="Nguyễn Văn Trung - Khoa CNTT" userId="489571c6-8ba5-4f05-9b07-0f8a8ce47714" providerId="ADAL" clId="{2412B096-8C0A-4DCC-BD9D-865E7E8097D9}" dt="2020-09-04T01:22:08.564" v="1903" actId="20577"/>
        <pc:sldMkLst>
          <pc:docMk/>
          <pc:sldMk cId="2940740484" sldId="355"/>
        </pc:sldMkLst>
        <pc:spChg chg="mod">
          <ac:chgData name="Nguyễn Văn Trung - Khoa CNTT" userId="489571c6-8ba5-4f05-9b07-0f8a8ce47714" providerId="ADAL" clId="{2412B096-8C0A-4DCC-BD9D-865E7E8097D9}" dt="2020-09-04T01:11:56.459" v="1037"/>
          <ac:spMkLst>
            <pc:docMk/>
            <pc:sldMk cId="2940740484" sldId="355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11:56.459" v="1037"/>
          <ac:spMkLst>
            <pc:docMk/>
            <pc:sldMk cId="2940740484" sldId="355"/>
            <ac:spMk id="22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22:08.564" v="1903" actId="20577"/>
          <ac:spMkLst>
            <pc:docMk/>
            <pc:sldMk cId="2940740484" sldId="355"/>
            <ac:spMk id="62" creationId="{00000000-0000-0000-0000-000000000000}"/>
          </ac:spMkLst>
        </pc:spChg>
        <pc:grpChg chg="mod">
          <ac:chgData name="Nguyễn Văn Trung - Khoa CNTT" userId="489571c6-8ba5-4f05-9b07-0f8a8ce47714" providerId="ADAL" clId="{2412B096-8C0A-4DCC-BD9D-865E7E8097D9}" dt="2020-09-04T01:11:56.459" v="1037"/>
          <ac:grpSpMkLst>
            <pc:docMk/>
            <pc:sldMk cId="2940740484" sldId="355"/>
            <ac:grpSpMk id="20" creationId="{00000000-0000-0000-0000-000000000000}"/>
          </ac:grpSpMkLst>
        </pc:grpChg>
      </pc:sldChg>
      <pc:sldChg chg="modSp add mod">
        <pc:chgData name="Nguyễn Văn Trung - Khoa CNTT" userId="489571c6-8ba5-4f05-9b07-0f8a8ce47714" providerId="ADAL" clId="{2412B096-8C0A-4DCC-BD9D-865E7E8097D9}" dt="2020-09-04T01:36:39.852" v="2215" actId="21"/>
        <pc:sldMkLst>
          <pc:docMk/>
          <pc:sldMk cId="3370510935" sldId="356"/>
        </pc:sldMkLst>
        <pc:spChg chg="mod">
          <ac:chgData name="Nguyễn Văn Trung - Khoa CNTT" userId="489571c6-8ba5-4f05-9b07-0f8a8ce47714" providerId="ADAL" clId="{2412B096-8C0A-4DCC-BD9D-865E7E8097D9}" dt="2020-09-04T01:22:40.088" v="1949" actId="20577"/>
          <ac:spMkLst>
            <pc:docMk/>
            <pc:sldMk cId="3370510935" sldId="356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1:36:39.852" v="2215" actId="21"/>
          <ac:spMkLst>
            <pc:docMk/>
            <pc:sldMk cId="3370510935" sldId="356"/>
            <ac:spMk id="62" creationId="{00000000-0000-0000-0000-000000000000}"/>
          </ac:spMkLst>
        </pc:spChg>
      </pc:sldChg>
      <pc:sldChg chg="addSp delSp modSp add mod">
        <pc:chgData name="Nguyễn Văn Trung - Khoa CNTT" userId="489571c6-8ba5-4f05-9b07-0f8a8ce47714" providerId="ADAL" clId="{2412B096-8C0A-4DCC-BD9D-865E7E8097D9}" dt="2020-09-04T02:27:40.399" v="2832" actId="20577"/>
        <pc:sldMkLst>
          <pc:docMk/>
          <pc:sldMk cId="28469845" sldId="357"/>
        </pc:sldMkLst>
        <pc:spChg chg="del topLvl">
          <ac:chgData name="Nguyễn Văn Trung - Khoa CNTT" userId="489571c6-8ba5-4f05-9b07-0f8a8ce47714" providerId="ADAL" clId="{2412B096-8C0A-4DCC-BD9D-865E7E8097D9}" dt="2020-09-04T01:36:57.032" v="2217" actId="478"/>
          <ac:spMkLst>
            <pc:docMk/>
            <pc:sldMk cId="28469845" sldId="357"/>
            <ac:spMk id="21" creationId="{00000000-0000-0000-0000-000000000000}"/>
          </ac:spMkLst>
        </pc:spChg>
        <pc:spChg chg="topLvl">
          <ac:chgData name="Nguyễn Văn Trung - Khoa CNTT" userId="489571c6-8ba5-4f05-9b07-0f8a8ce47714" providerId="ADAL" clId="{2412B096-8C0A-4DCC-BD9D-865E7E8097D9}" dt="2020-09-04T01:36:57.032" v="2217" actId="478"/>
          <ac:spMkLst>
            <pc:docMk/>
            <pc:sldMk cId="28469845" sldId="357"/>
            <ac:spMk id="22" creationId="{00000000-0000-0000-0000-000000000000}"/>
          </ac:spMkLst>
        </pc:spChg>
        <pc:spChg chg="add del mod">
          <ac:chgData name="Nguyễn Văn Trung - Khoa CNTT" userId="489571c6-8ba5-4f05-9b07-0f8a8ce47714" providerId="ADAL" clId="{2412B096-8C0A-4DCC-BD9D-865E7E8097D9}" dt="2020-09-04T02:27:40.399" v="2832" actId="20577"/>
          <ac:spMkLst>
            <pc:docMk/>
            <pc:sldMk cId="28469845" sldId="357"/>
            <ac:spMk id="62" creationId="{00000000-0000-0000-0000-000000000000}"/>
          </ac:spMkLst>
        </pc:spChg>
        <pc:grpChg chg="del">
          <ac:chgData name="Nguyễn Văn Trung - Khoa CNTT" userId="489571c6-8ba5-4f05-9b07-0f8a8ce47714" providerId="ADAL" clId="{2412B096-8C0A-4DCC-BD9D-865E7E8097D9}" dt="2020-09-04T01:36:57.032" v="2217" actId="478"/>
          <ac:grpSpMkLst>
            <pc:docMk/>
            <pc:sldMk cId="28469845" sldId="357"/>
            <ac:grpSpMk id="20" creationId="{00000000-0000-0000-0000-000000000000}"/>
          </ac:grpSpMkLst>
        </pc:grpChg>
      </pc:sldChg>
      <pc:sldChg chg="modSp add mod">
        <pc:chgData name="Nguyễn Văn Trung - Khoa CNTT" userId="489571c6-8ba5-4f05-9b07-0f8a8ce47714" providerId="ADAL" clId="{2412B096-8C0A-4DCC-BD9D-865E7E8097D9}" dt="2020-09-04T02:43:02.297" v="3948" actId="6549"/>
        <pc:sldMkLst>
          <pc:docMk/>
          <pc:sldMk cId="3311204320" sldId="358"/>
        </pc:sldMkLst>
        <pc:spChg chg="mod">
          <ac:chgData name="Nguyễn Văn Trung - Khoa CNTT" userId="489571c6-8ba5-4f05-9b07-0f8a8ce47714" providerId="ADAL" clId="{2412B096-8C0A-4DCC-BD9D-865E7E8097D9}" dt="2020-09-04T02:28:06.543" v="2879" actId="20577"/>
          <ac:spMkLst>
            <pc:docMk/>
            <pc:sldMk cId="3311204320" sldId="358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2:43:02.297" v="3948" actId="6549"/>
          <ac:spMkLst>
            <pc:docMk/>
            <pc:sldMk cId="3311204320" sldId="358"/>
            <ac:spMk id="62" creationId="{00000000-0000-0000-0000-000000000000}"/>
          </ac:spMkLst>
        </pc:spChg>
      </pc:sldChg>
      <pc:sldChg chg="modSp add del mod">
        <pc:chgData name="Nguyễn Văn Trung - Khoa CNTT" userId="489571c6-8ba5-4f05-9b07-0f8a8ce47714" providerId="ADAL" clId="{2412B096-8C0A-4DCC-BD9D-865E7E8097D9}" dt="2020-09-04T02:27:12.245" v="2825" actId="47"/>
        <pc:sldMkLst>
          <pc:docMk/>
          <pc:sldMk cId="3870622969" sldId="358"/>
        </pc:sldMkLst>
        <pc:spChg chg="mod">
          <ac:chgData name="Nguyễn Văn Trung - Khoa CNTT" userId="489571c6-8ba5-4f05-9b07-0f8a8ce47714" providerId="ADAL" clId="{2412B096-8C0A-4DCC-BD9D-865E7E8097D9}" dt="2020-09-04T02:26:00.424" v="2772" actId="20577"/>
          <ac:spMkLst>
            <pc:docMk/>
            <pc:sldMk cId="3870622969" sldId="358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2412B096-8C0A-4DCC-BD9D-865E7E8097D9}" dt="2020-09-04T02:50:04.681" v="4751" actId="20577"/>
        <pc:sldMkLst>
          <pc:docMk/>
          <pc:sldMk cId="556855236" sldId="359"/>
        </pc:sldMkLst>
        <pc:spChg chg="mod">
          <ac:chgData name="Nguyễn Văn Trung - Khoa CNTT" userId="489571c6-8ba5-4f05-9b07-0f8a8ce47714" providerId="ADAL" clId="{2412B096-8C0A-4DCC-BD9D-865E7E8097D9}" dt="2020-09-04T02:44:19.155" v="3980" actId="20577"/>
          <ac:spMkLst>
            <pc:docMk/>
            <pc:sldMk cId="556855236" sldId="359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2412B096-8C0A-4DCC-BD9D-865E7E8097D9}" dt="2020-09-04T02:50:04.681" v="4751" actId="20577"/>
          <ac:spMkLst>
            <pc:docMk/>
            <pc:sldMk cId="556855236" sldId="359"/>
            <ac:spMk id="62" creationId="{00000000-0000-0000-0000-000000000000}"/>
          </ac:spMkLst>
        </pc:spChg>
      </pc:sldChg>
      <pc:sldChg chg="delSp modSp add mod">
        <pc:chgData name="Nguyễn Văn Trung - Khoa CNTT" userId="489571c6-8ba5-4f05-9b07-0f8a8ce47714" providerId="ADAL" clId="{2412B096-8C0A-4DCC-BD9D-865E7E8097D9}" dt="2020-09-04T03:01:17.920" v="5173" actId="1035"/>
        <pc:sldMkLst>
          <pc:docMk/>
          <pc:sldMk cId="1944751404" sldId="360"/>
        </pc:sldMkLst>
        <pc:spChg chg="mod">
          <ac:chgData name="Nguyễn Văn Trung - Khoa CNTT" userId="489571c6-8ba5-4f05-9b07-0f8a8ce47714" providerId="ADAL" clId="{2412B096-8C0A-4DCC-BD9D-865E7E8097D9}" dt="2020-09-04T03:01:17.920" v="5173" actId="1035"/>
          <ac:spMkLst>
            <pc:docMk/>
            <pc:sldMk cId="1944751404" sldId="360"/>
            <ac:spMk id="62" creationId="{00000000-0000-0000-0000-000000000000}"/>
          </ac:spMkLst>
        </pc:spChg>
        <pc:grpChg chg="del">
          <ac:chgData name="Nguyễn Văn Trung - Khoa CNTT" userId="489571c6-8ba5-4f05-9b07-0f8a8ce47714" providerId="ADAL" clId="{2412B096-8C0A-4DCC-BD9D-865E7E8097D9}" dt="2020-09-04T02:56:52.773" v="4768" actId="478"/>
          <ac:grpSpMkLst>
            <pc:docMk/>
            <pc:sldMk cId="1944751404" sldId="360"/>
            <ac:grpSpMk id="20" creationId="{00000000-0000-0000-0000-000000000000}"/>
          </ac:grpSpMkLst>
        </pc:grpChg>
      </pc:sldChg>
    </pc:docChg>
  </pc:docChgLst>
  <pc:docChgLst>
    <pc:chgData name="Nguyễn Văn" userId="489571c6-8ba5-4f05-9b07-0f8a8ce47714" providerId="ADAL" clId="{014AB6C8-2B75-414F-99C8-2CFAF0BA24AE}"/>
    <pc:docChg chg="undo custSel addSld modSld">
      <pc:chgData name="Nguyễn Văn" userId="489571c6-8ba5-4f05-9b07-0f8a8ce47714" providerId="ADAL" clId="{014AB6C8-2B75-414F-99C8-2CFAF0BA24AE}" dt="2020-09-01T04:00:18.537" v="1413" actId="1035"/>
      <pc:docMkLst>
        <pc:docMk/>
      </pc:docMkLst>
      <pc:sldChg chg="addSp modSp mod">
        <pc:chgData name="Nguyễn Văn" userId="489571c6-8ba5-4f05-9b07-0f8a8ce47714" providerId="ADAL" clId="{014AB6C8-2B75-414F-99C8-2CFAF0BA24AE}" dt="2020-09-01T03:51:42.410" v="426" actId="1038"/>
        <pc:sldMkLst>
          <pc:docMk/>
          <pc:sldMk cId="133809529" sldId="287"/>
        </pc:sldMkLst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6" creationId="{E897AC01-B1E3-4ACD-B024-00F9CB90D974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7" creationId="{8961C036-42F7-4B76-B5F9-672BF31E8D77}"/>
          </ac:spMkLst>
        </pc:spChg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8" creationId="{00000000-0000-0000-0000-000000000000}"/>
          </ac:spMkLst>
        </pc:spChg>
        <pc:spChg chg="add 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9" creationId="{DE6D55FC-110E-4EF3-B027-A7AFB515E7F3}"/>
          </ac:spMkLst>
        </pc:spChg>
        <pc:spChg chg="add 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10" creationId="{FA8C36B7-A838-4EC7-A813-D8C57B202058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17" creationId="{00000000-0000-0000-0000-000000000000}"/>
          </ac:spMkLst>
        </pc:spChg>
      </pc:sldChg>
      <pc:sldChg chg="modSp mod">
        <pc:chgData name="Nguyễn Văn" userId="489571c6-8ba5-4f05-9b07-0f8a8ce47714" providerId="ADAL" clId="{014AB6C8-2B75-414F-99C8-2CFAF0BA24AE}" dt="2020-09-01T04:00:18.537" v="1413" actId="1035"/>
        <pc:sldMkLst>
          <pc:docMk/>
          <pc:sldMk cId="4026623210" sldId="334"/>
        </pc:sldMkLst>
        <pc:spChg chg="mod">
          <ac:chgData name="Nguyễn Văn" userId="489571c6-8ba5-4f05-9b07-0f8a8ce47714" providerId="ADAL" clId="{014AB6C8-2B75-414F-99C8-2CFAF0BA24AE}" dt="2020-09-01T03:51:51.865" v="428" actId="20577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ễn Văn" userId="489571c6-8ba5-4f05-9b07-0f8a8ce47714" providerId="ADAL" clId="{014AB6C8-2B75-414F-99C8-2CFAF0BA24AE}" dt="2020-09-01T04:00:18.537" v="1413" actId="1035"/>
          <ac:spMkLst>
            <pc:docMk/>
            <pc:sldMk cId="4026623210" sldId="334"/>
            <ac:spMk id="62" creationId="{00000000-0000-0000-0000-000000000000}"/>
          </ac:spMkLst>
        </pc:spChg>
      </pc:sldChg>
      <pc:sldChg chg="modSp mod">
        <pc:chgData name="Nguyễn Văn" userId="489571c6-8ba5-4f05-9b07-0f8a8ce47714" providerId="ADAL" clId="{014AB6C8-2B75-414F-99C8-2CFAF0BA24AE}" dt="2020-09-01T03:31:08.609" v="69" actId="20577"/>
        <pc:sldMkLst>
          <pc:docMk/>
          <pc:sldMk cId="66365305" sldId="343"/>
        </pc:sldMkLst>
        <pc:spChg chg="mod">
          <ac:chgData name="Nguyễn Văn" userId="489571c6-8ba5-4f05-9b07-0f8a8ce47714" providerId="ADAL" clId="{014AB6C8-2B75-414F-99C8-2CFAF0BA24AE}" dt="2020-09-01T03:31:08.609" v="69" actId="20577"/>
          <ac:spMkLst>
            <pc:docMk/>
            <pc:sldMk cId="66365305" sldId="343"/>
            <ac:spMk id="62" creationId="{00000000-0000-0000-0000-000000000000}"/>
          </ac:spMkLst>
        </pc:spChg>
      </pc:sldChg>
      <pc:sldChg chg="modSp add mod">
        <pc:chgData name="Nguyễn Văn" userId="489571c6-8ba5-4f05-9b07-0f8a8ce47714" providerId="ADAL" clId="{014AB6C8-2B75-414F-99C8-2CFAF0BA24AE}" dt="2020-09-01T03:37:18.605" v="247" actId="20577"/>
        <pc:sldMkLst>
          <pc:docMk/>
          <pc:sldMk cId="1368194350" sldId="344"/>
        </pc:sldMkLst>
        <pc:spChg chg="mod">
          <ac:chgData name="Nguyễn Văn" userId="489571c6-8ba5-4f05-9b07-0f8a8ce47714" providerId="ADAL" clId="{014AB6C8-2B75-414F-99C8-2CFAF0BA24AE}" dt="2020-09-01T03:37:18.605" v="247" actId="20577"/>
          <ac:spMkLst>
            <pc:docMk/>
            <pc:sldMk cId="1368194350" sldId="344"/>
            <ac:spMk id="62" creationId="{00000000-0000-0000-0000-000000000000}"/>
          </ac:spMkLst>
        </pc:spChg>
      </pc:sldChg>
      <pc:sldChg chg="modSp add mod">
        <pc:chgData name="Nguyễn Văn" userId="489571c6-8ba5-4f05-9b07-0f8a8ce47714" providerId="ADAL" clId="{014AB6C8-2B75-414F-99C8-2CFAF0BA24AE}" dt="2020-09-01T03:41:10.789" v="313" actId="113"/>
        <pc:sldMkLst>
          <pc:docMk/>
          <pc:sldMk cId="2768057129" sldId="345"/>
        </pc:sldMkLst>
        <pc:spChg chg="mod">
          <ac:chgData name="Nguyễn Văn" userId="489571c6-8ba5-4f05-9b07-0f8a8ce47714" providerId="ADAL" clId="{014AB6C8-2B75-414F-99C8-2CFAF0BA24AE}" dt="2020-09-01T03:41:10.789" v="313" actId="113"/>
          <ac:spMkLst>
            <pc:docMk/>
            <pc:sldMk cId="2768057129" sldId="345"/>
            <ac:spMk id="62" creationId="{00000000-0000-0000-0000-000000000000}"/>
          </ac:spMkLst>
        </pc:spChg>
      </pc:sldChg>
    </pc:docChg>
  </pc:docChgLst>
  <pc:docChgLst>
    <pc:chgData name="Nguyen Van Trung" userId="489571c6-8ba5-4f05-9b07-0f8a8ce47714" providerId="ADAL" clId="{014AB6C8-2B75-414F-99C8-2CFAF0BA24AE}"/>
    <pc:docChg chg="undo custSel addSld delSld modSld">
      <pc:chgData name="Nguyen Van Trung" userId="489571c6-8ba5-4f05-9b07-0f8a8ce47714" providerId="ADAL" clId="{014AB6C8-2B75-414F-99C8-2CFAF0BA24AE}" dt="2020-09-01T03:30:14.542" v="3366" actId="113"/>
      <pc:docMkLst>
        <pc:docMk/>
      </pc:docMkLst>
      <pc:sldChg chg="modSp mod">
        <pc:chgData name="Nguyen Van Trung" userId="489571c6-8ba5-4f05-9b07-0f8a8ce47714" providerId="ADAL" clId="{014AB6C8-2B75-414F-99C8-2CFAF0BA24AE}" dt="2020-08-30T05:25:44.226" v="55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014AB6C8-2B75-414F-99C8-2CFAF0BA24AE}" dt="2020-08-30T05:25:44.226" v="55" actId="20577"/>
          <ac:spMkLst>
            <pc:docMk/>
            <pc:sldMk cId="3671363652" sldId="285"/>
            <ac:spMk id="19" creationId="{CEF99411-4709-4D85-A7C3-945C4791A054}"/>
          </ac:spMkLst>
        </pc:spChg>
      </pc:sldChg>
      <pc:sldChg chg="addSp delSp modSp mod">
        <pc:chgData name="Nguyen Van Trung" userId="489571c6-8ba5-4f05-9b07-0f8a8ce47714" providerId="ADAL" clId="{014AB6C8-2B75-414F-99C8-2CFAF0BA24AE}" dt="2020-09-01T03:23:23.649" v="3112" actId="1036"/>
        <pc:sldMkLst>
          <pc:docMk/>
          <pc:sldMk cId="133809529" sldId="287"/>
        </pc:sldMkLst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5" creationId="{00000000-0000-0000-0000-000000000000}"/>
          </ac:spMkLst>
        </pc:spChg>
        <pc:spChg chg="add 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6" creationId="{E897AC01-B1E3-4ACD-B024-00F9CB90D974}"/>
          </ac:spMkLst>
        </pc:spChg>
        <pc:spChg chg="add 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7" creationId="{8961C036-42F7-4B76-B5F9-672BF31E8D77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8" creationId="{00000000-0000-0000-0000-000000000000}"/>
          </ac:spMkLst>
        </pc:spChg>
        <pc:spChg chg="del mod">
          <ac:chgData name="Nguyen Van Trung" userId="489571c6-8ba5-4f05-9b07-0f8a8ce47714" providerId="ADAL" clId="{014AB6C8-2B75-414F-99C8-2CFAF0BA24AE}" dt="2020-09-01T01:52:17.439" v="2081" actId="478"/>
          <ac:spMkLst>
            <pc:docMk/>
            <pc:sldMk cId="133809529" sldId="287"/>
            <ac:spMk id="1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17" creationId="{00000000-0000-0000-0000-000000000000}"/>
          </ac:spMkLst>
        </pc:spChg>
        <pc:spChg chg="del">
          <ac:chgData name="Nguyen Van Trung" userId="489571c6-8ba5-4f05-9b07-0f8a8ce47714" providerId="ADAL" clId="{014AB6C8-2B75-414F-99C8-2CFAF0BA24AE}" dt="2020-09-01T01:52:13.193" v="2080" actId="478"/>
          <ac:spMkLst>
            <pc:docMk/>
            <pc:sldMk cId="133809529" sldId="287"/>
            <ac:spMk id="18" creationId="{00000000-0000-0000-0000-000000000000}"/>
          </ac:spMkLst>
        </pc:spChg>
      </pc:sldChg>
      <pc:sldChg chg="modSp mod">
        <pc:chgData name="Nguyen Van Trung" userId="489571c6-8ba5-4f05-9b07-0f8a8ce47714" providerId="ADAL" clId="{014AB6C8-2B75-414F-99C8-2CFAF0BA24AE}" dt="2020-08-30T05:39:00.748" v="1522" actId="20577"/>
        <pc:sldMkLst>
          <pc:docMk/>
          <pc:sldMk cId="726866880" sldId="303"/>
        </pc:sldMkLst>
        <pc:spChg chg="mod">
          <ac:chgData name="Nguyen Van Trung" userId="489571c6-8ba5-4f05-9b07-0f8a8ce47714" providerId="ADAL" clId="{014AB6C8-2B75-414F-99C8-2CFAF0BA24AE}" dt="2020-08-30T05:31:30.506" v="527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8-30T05:39:00.748" v="1522" actId="2057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014AB6C8-2B75-414F-99C8-2CFAF0BA24AE}" dt="2020-08-30T05:39:08.761" v="1523" actId="47"/>
        <pc:sldMkLst>
          <pc:docMk/>
          <pc:sldMk cId="1902541966" sldId="320"/>
        </pc:sldMkLst>
      </pc:sldChg>
      <pc:sldChg chg="del">
        <pc:chgData name="Nguyen Van Trung" userId="489571c6-8ba5-4f05-9b07-0f8a8ce47714" providerId="ADAL" clId="{014AB6C8-2B75-414F-99C8-2CFAF0BA24AE}" dt="2020-08-30T05:39:08.872" v="1524" actId="47"/>
        <pc:sldMkLst>
          <pc:docMk/>
          <pc:sldMk cId="2150860130" sldId="321"/>
        </pc:sldMkLst>
      </pc:sldChg>
      <pc:sldChg chg="del">
        <pc:chgData name="Nguyen Van Trung" userId="489571c6-8ba5-4f05-9b07-0f8a8ce47714" providerId="ADAL" clId="{014AB6C8-2B75-414F-99C8-2CFAF0BA24AE}" dt="2020-08-30T05:39:09.212" v="1525" actId="47"/>
        <pc:sldMkLst>
          <pc:docMk/>
          <pc:sldMk cId="1359902612" sldId="322"/>
        </pc:sldMkLst>
      </pc:sldChg>
      <pc:sldChg chg="del">
        <pc:chgData name="Nguyen Van Trung" userId="489571c6-8ba5-4f05-9b07-0f8a8ce47714" providerId="ADAL" clId="{014AB6C8-2B75-414F-99C8-2CFAF0BA24AE}" dt="2020-08-30T05:39:10.388" v="1526" actId="47"/>
        <pc:sldMkLst>
          <pc:docMk/>
          <pc:sldMk cId="1643093092" sldId="323"/>
        </pc:sldMkLst>
      </pc:sldChg>
      <pc:sldChg chg="del">
        <pc:chgData name="Nguyen Van Trung" userId="489571c6-8ba5-4f05-9b07-0f8a8ce47714" providerId="ADAL" clId="{014AB6C8-2B75-414F-99C8-2CFAF0BA24AE}" dt="2020-08-30T05:39:11.144" v="1527" actId="47"/>
        <pc:sldMkLst>
          <pc:docMk/>
          <pc:sldMk cId="3960341503" sldId="324"/>
        </pc:sldMkLst>
      </pc:sldChg>
      <pc:sldChg chg="del">
        <pc:chgData name="Nguyen Van Trung" userId="489571c6-8ba5-4f05-9b07-0f8a8ce47714" providerId="ADAL" clId="{014AB6C8-2B75-414F-99C8-2CFAF0BA24AE}" dt="2020-08-30T05:39:11.531" v="1528" actId="47"/>
        <pc:sldMkLst>
          <pc:docMk/>
          <pc:sldMk cId="622941739" sldId="325"/>
        </pc:sldMkLst>
      </pc:sldChg>
      <pc:sldChg chg="del">
        <pc:chgData name="Nguyen Van Trung" userId="489571c6-8ba5-4f05-9b07-0f8a8ce47714" providerId="ADAL" clId="{014AB6C8-2B75-414F-99C8-2CFAF0BA24AE}" dt="2020-08-30T05:39:12.013" v="1529" actId="47"/>
        <pc:sldMkLst>
          <pc:docMk/>
          <pc:sldMk cId="641862287" sldId="326"/>
        </pc:sldMkLst>
      </pc:sldChg>
      <pc:sldChg chg="del">
        <pc:chgData name="Nguyen Van Trung" userId="489571c6-8ba5-4f05-9b07-0f8a8ce47714" providerId="ADAL" clId="{014AB6C8-2B75-414F-99C8-2CFAF0BA24AE}" dt="2020-08-30T05:39:14.058" v="1532" actId="47"/>
        <pc:sldMkLst>
          <pc:docMk/>
          <pc:sldMk cId="3734561389" sldId="327"/>
        </pc:sldMkLst>
      </pc:sldChg>
      <pc:sldChg chg="del">
        <pc:chgData name="Nguyen Van Trung" userId="489571c6-8ba5-4f05-9b07-0f8a8ce47714" providerId="ADAL" clId="{014AB6C8-2B75-414F-99C8-2CFAF0BA24AE}" dt="2020-08-30T05:39:12.877" v="1531" actId="47"/>
        <pc:sldMkLst>
          <pc:docMk/>
          <pc:sldMk cId="773373751" sldId="328"/>
        </pc:sldMkLst>
      </pc:sldChg>
      <pc:sldChg chg="del">
        <pc:chgData name="Nguyen Van Trung" userId="489571c6-8ba5-4f05-9b07-0f8a8ce47714" providerId="ADAL" clId="{014AB6C8-2B75-414F-99C8-2CFAF0BA24AE}" dt="2020-08-30T05:39:14.892" v="1533" actId="47"/>
        <pc:sldMkLst>
          <pc:docMk/>
          <pc:sldMk cId="2505137642" sldId="329"/>
        </pc:sldMkLst>
      </pc:sldChg>
      <pc:sldChg chg="del">
        <pc:chgData name="Nguyen Van Trung" userId="489571c6-8ba5-4f05-9b07-0f8a8ce47714" providerId="ADAL" clId="{014AB6C8-2B75-414F-99C8-2CFAF0BA24AE}" dt="2020-08-30T05:39:12.536" v="1530" actId="47"/>
        <pc:sldMkLst>
          <pc:docMk/>
          <pc:sldMk cId="2844737616" sldId="330"/>
        </pc:sldMkLst>
      </pc:sldChg>
      <pc:sldChg chg="del">
        <pc:chgData name="Nguyen Van Trung" userId="489571c6-8ba5-4f05-9b07-0f8a8ce47714" providerId="ADAL" clId="{014AB6C8-2B75-414F-99C8-2CFAF0BA24AE}" dt="2020-08-30T05:39:15.788" v="1534" actId="47"/>
        <pc:sldMkLst>
          <pc:docMk/>
          <pc:sldMk cId="458165985" sldId="331"/>
        </pc:sldMkLst>
      </pc:sldChg>
      <pc:sldChg chg="del">
        <pc:chgData name="Nguyen Van Trung" userId="489571c6-8ba5-4f05-9b07-0f8a8ce47714" providerId="ADAL" clId="{014AB6C8-2B75-414F-99C8-2CFAF0BA24AE}" dt="2020-08-30T05:39:16.113" v="1535" actId="47"/>
        <pc:sldMkLst>
          <pc:docMk/>
          <pc:sldMk cId="3696036847" sldId="332"/>
        </pc:sldMkLst>
      </pc:sldChg>
      <pc:sldChg chg="del">
        <pc:chgData name="Nguyen Van Trung" userId="489571c6-8ba5-4f05-9b07-0f8a8ce47714" providerId="ADAL" clId="{014AB6C8-2B75-414F-99C8-2CFAF0BA24AE}" dt="2020-08-30T05:39:17.126" v="1536" actId="47"/>
        <pc:sldMkLst>
          <pc:docMk/>
          <pc:sldMk cId="1800781619" sldId="333"/>
        </pc:sldMkLst>
      </pc:sldChg>
      <pc:sldChg chg="delSp modSp add mod">
        <pc:chgData name="Nguyen Van Trung" userId="489571c6-8ba5-4f05-9b07-0f8a8ce47714" providerId="ADAL" clId="{014AB6C8-2B75-414F-99C8-2CFAF0BA24AE}" dt="2020-09-01T01:33:40.311" v="1791" actId="207"/>
        <pc:sldMkLst>
          <pc:docMk/>
          <pc:sldMk cId="556217193" sldId="335"/>
        </pc:sldMkLst>
        <pc:spChg chg="del mod topLvl">
          <ac:chgData name="Nguyen Van Trung" userId="489571c6-8ba5-4f05-9b07-0f8a8ce47714" providerId="ADAL" clId="{014AB6C8-2B75-414F-99C8-2CFAF0BA24AE}" dt="2020-08-30T05:40:10.726" v="1540" actId="478"/>
          <ac:spMkLst>
            <pc:docMk/>
            <pc:sldMk cId="556217193" sldId="335"/>
            <ac:spMk id="21" creationId="{00000000-0000-0000-0000-000000000000}"/>
          </ac:spMkLst>
        </pc:spChg>
        <pc:spChg chg="topLvl">
          <ac:chgData name="Nguyen Van Trung" userId="489571c6-8ba5-4f05-9b07-0f8a8ce47714" providerId="ADAL" clId="{014AB6C8-2B75-414F-99C8-2CFAF0BA24AE}" dt="2020-08-30T05:40:10.726" v="1540" actId="478"/>
          <ac:spMkLst>
            <pc:docMk/>
            <pc:sldMk cId="556217193" sldId="335"/>
            <ac:spMk id="22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1:33:40.311" v="1791" actId="207"/>
          <ac:spMkLst>
            <pc:docMk/>
            <pc:sldMk cId="556217193" sldId="335"/>
            <ac:spMk id="62" creationId="{00000000-0000-0000-0000-000000000000}"/>
          </ac:spMkLst>
        </pc:spChg>
        <pc:grpChg chg="del">
          <ac:chgData name="Nguyen Van Trung" userId="489571c6-8ba5-4f05-9b07-0f8a8ce47714" providerId="ADAL" clId="{014AB6C8-2B75-414F-99C8-2CFAF0BA24AE}" dt="2020-08-30T05:40:10.726" v="1540" actId="478"/>
          <ac:grpSpMkLst>
            <pc:docMk/>
            <pc:sldMk cId="556217193" sldId="335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014AB6C8-2B75-414F-99C8-2CFAF0BA24AE}" dt="2020-09-01T01:33:23.987" v="1790" actId="404"/>
        <pc:sldMkLst>
          <pc:docMk/>
          <pc:sldMk cId="4267380475" sldId="336"/>
        </pc:sldMkLst>
        <pc:spChg chg="mod">
          <ac:chgData name="Nguyen Van Trung" userId="489571c6-8ba5-4f05-9b07-0f8a8ce47714" providerId="ADAL" clId="{014AB6C8-2B75-414F-99C8-2CFAF0BA24AE}" dt="2020-09-01T01:33:23.987" v="1790" actId="404"/>
          <ac:spMkLst>
            <pc:docMk/>
            <pc:sldMk cId="4267380475" sldId="336"/>
            <ac:spMk id="62" creationId="{00000000-0000-0000-0000-000000000000}"/>
          </ac:spMkLst>
        </pc:spChg>
      </pc:sldChg>
      <pc:sldChg chg="addSp delSp modSp add mod">
        <pc:chgData name="Nguyen Van Trung" userId="489571c6-8ba5-4f05-9b07-0f8a8ce47714" providerId="ADAL" clId="{014AB6C8-2B75-414F-99C8-2CFAF0BA24AE}" dt="2020-09-01T01:42:12.687" v="1876" actId="22"/>
        <pc:sldMkLst>
          <pc:docMk/>
          <pc:sldMk cId="2542031481" sldId="337"/>
        </pc:sldMkLst>
        <pc:spChg chg="add del mod">
          <ac:chgData name="Nguyen Van Trung" userId="489571c6-8ba5-4f05-9b07-0f8a8ce47714" providerId="ADAL" clId="{014AB6C8-2B75-414F-99C8-2CFAF0BA24AE}" dt="2020-09-01T01:42:12.687" v="1876" actId="22"/>
          <ac:spMkLst>
            <pc:docMk/>
            <pc:sldMk cId="2542031481" sldId="337"/>
            <ac:spMk id="9" creationId="{7D6063F9-E104-4BBB-87E2-A9BB8E74A918}"/>
          </ac:spMkLst>
        </pc:spChg>
        <pc:spChg chg="mod">
          <ac:chgData name="Nguyen Van Trung" userId="489571c6-8ba5-4f05-9b07-0f8a8ce47714" providerId="ADAL" clId="{014AB6C8-2B75-414F-99C8-2CFAF0BA24AE}" dt="2020-09-01T01:41:41.115" v="1871" actId="404"/>
          <ac:spMkLst>
            <pc:docMk/>
            <pc:sldMk cId="2542031481" sldId="337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014AB6C8-2B75-414F-99C8-2CFAF0BA24AE}" dt="2020-09-01T01:49:20.127" v="2078" actId="20577"/>
        <pc:sldMkLst>
          <pc:docMk/>
          <pc:sldMk cId="3610371111" sldId="338"/>
        </pc:sldMkLst>
        <pc:spChg chg="mod">
          <ac:chgData name="Nguyen Van Trung" userId="489571c6-8ba5-4f05-9b07-0f8a8ce47714" providerId="ADAL" clId="{014AB6C8-2B75-414F-99C8-2CFAF0BA24AE}" dt="2020-09-01T01:49:20.127" v="2078" actId="20577"/>
          <ac:spMkLst>
            <pc:docMk/>
            <pc:sldMk cId="3610371111" sldId="338"/>
            <ac:spMk id="62" creationId="{00000000-0000-0000-0000-000000000000}"/>
          </ac:spMkLst>
        </pc:spChg>
      </pc:sldChg>
      <pc:sldChg chg="modSp add del mod">
        <pc:chgData name="Nguyen Van Trung" userId="489571c6-8ba5-4f05-9b07-0f8a8ce47714" providerId="ADAL" clId="{014AB6C8-2B75-414F-99C8-2CFAF0BA24AE}" dt="2020-09-01T01:41:48.882" v="1872" actId="47"/>
        <pc:sldMkLst>
          <pc:docMk/>
          <pc:sldMk cId="4196009904" sldId="338"/>
        </pc:sldMkLst>
        <pc:spChg chg="mod">
          <ac:chgData name="Nguyen Van Trung" userId="489571c6-8ba5-4f05-9b07-0f8a8ce47714" providerId="ADAL" clId="{014AB6C8-2B75-414F-99C8-2CFAF0BA24AE}" dt="2020-09-01T01:41:02.865" v="1868" actId="113"/>
          <ac:spMkLst>
            <pc:docMk/>
            <pc:sldMk cId="4196009904" sldId="338"/>
            <ac:spMk id="62" creationId="{00000000-0000-0000-0000-000000000000}"/>
          </ac:spMkLst>
        </pc:spChg>
      </pc:sldChg>
      <pc:sldChg chg="addSp delSp modSp add mod">
        <pc:chgData name="Nguyen Van Trung" userId="489571c6-8ba5-4f05-9b07-0f8a8ce47714" providerId="ADAL" clId="{014AB6C8-2B75-414F-99C8-2CFAF0BA24AE}" dt="2020-09-01T03:05:02.968" v="2530" actId="20577"/>
        <pc:sldMkLst>
          <pc:docMk/>
          <pc:sldMk cId="3827165645" sldId="339"/>
        </pc:sldMkLst>
        <pc:spChg chg="add del">
          <ac:chgData name="Nguyen Van Trung" userId="489571c6-8ba5-4f05-9b07-0f8a8ce47714" providerId="ADAL" clId="{014AB6C8-2B75-414F-99C8-2CFAF0BA24AE}" dt="2020-09-01T01:57:10.960" v="2173"/>
          <ac:spMkLst>
            <pc:docMk/>
            <pc:sldMk cId="3827165645" sldId="339"/>
            <ac:spMk id="2" creationId="{3B9CB88A-065B-4A8C-9833-7CE9E0F97CC5}"/>
          </ac:spMkLst>
        </pc:spChg>
        <pc:spChg chg="add del mod">
          <ac:chgData name="Nguyen Van Trung" userId="489571c6-8ba5-4f05-9b07-0f8a8ce47714" providerId="ADAL" clId="{014AB6C8-2B75-414F-99C8-2CFAF0BA24AE}" dt="2020-09-01T01:57:49.043" v="2185"/>
          <ac:spMkLst>
            <pc:docMk/>
            <pc:sldMk cId="3827165645" sldId="339"/>
            <ac:spMk id="3" creationId="{542CAC0B-4F25-45E2-A419-40A90A5E35B0}"/>
          </ac:spMkLst>
        </pc:spChg>
        <pc:spChg chg="add del">
          <ac:chgData name="Nguyen Van Trung" userId="489571c6-8ba5-4f05-9b07-0f8a8ce47714" providerId="ADAL" clId="{014AB6C8-2B75-414F-99C8-2CFAF0BA24AE}" dt="2020-09-01T01:57:54.885" v="2188"/>
          <ac:spMkLst>
            <pc:docMk/>
            <pc:sldMk cId="3827165645" sldId="339"/>
            <ac:spMk id="4" creationId="{8AAC6B26-0312-4309-A70A-AE25D2A62607}"/>
          </ac:spMkLst>
        </pc:spChg>
        <pc:spChg chg="mod">
          <ac:chgData name="Nguyen Van Trung" userId="489571c6-8ba5-4f05-9b07-0f8a8ce47714" providerId="ADAL" clId="{014AB6C8-2B75-414F-99C8-2CFAF0BA24AE}" dt="2020-09-01T01:53:07.761" v="2170" actId="404"/>
          <ac:spMkLst>
            <pc:docMk/>
            <pc:sldMk cId="3827165645" sldId="339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05:02.968" v="2530" actId="20577"/>
          <ac:spMkLst>
            <pc:docMk/>
            <pc:sldMk cId="3827165645" sldId="339"/>
            <ac:spMk id="62" creationId="{00000000-0000-0000-0000-000000000000}"/>
          </ac:spMkLst>
        </pc:spChg>
        <pc:picChg chg="add del">
          <ac:chgData name="Nguyen Van Trung" userId="489571c6-8ba5-4f05-9b07-0f8a8ce47714" providerId="ADAL" clId="{014AB6C8-2B75-414F-99C8-2CFAF0BA24AE}" dt="2020-09-01T01:58:23.854" v="2190"/>
          <ac:picMkLst>
            <pc:docMk/>
            <pc:sldMk cId="3827165645" sldId="339"/>
            <ac:picMk id="5" creationId="{58171528-5E6E-43F8-8924-348F095423A0}"/>
          </ac:picMkLst>
        </pc:picChg>
      </pc:sldChg>
      <pc:sldChg chg="modSp add mod">
        <pc:chgData name="Nguyen Van Trung" userId="489571c6-8ba5-4f05-9b07-0f8a8ce47714" providerId="ADAL" clId="{014AB6C8-2B75-414F-99C8-2CFAF0BA24AE}" dt="2020-09-01T03:11:27.377" v="2641" actId="113"/>
        <pc:sldMkLst>
          <pc:docMk/>
          <pc:sldMk cId="3441479688" sldId="340"/>
        </pc:sldMkLst>
        <pc:spChg chg="mod">
          <ac:chgData name="Nguyen Van Trung" userId="489571c6-8ba5-4f05-9b07-0f8a8ce47714" providerId="ADAL" clId="{014AB6C8-2B75-414F-99C8-2CFAF0BA24AE}" dt="2020-09-01T03:10:26.811" v="2632" actId="20577"/>
          <ac:spMkLst>
            <pc:docMk/>
            <pc:sldMk cId="3441479688" sldId="340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06:46.854" v="2533"/>
          <ac:spMkLst>
            <pc:docMk/>
            <pc:sldMk cId="3441479688" sldId="340"/>
            <ac:spMk id="22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11:27.377" v="2641" actId="113"/>
          <ac:spMkLst>
            <pc:docMk/>
            <pc:sldMk cId="3441479688" sldId="340"/>
            <ac:spMk id="62" creationId="{00000000-0000-0000-0000-000000000000}"/>
          </ac:spMkLst>
        </pc:spChg>
        <pc:grpChg chg="mod">
          <ac:chgData name="Nguyen Van Trung" userId="489571c6-8ba5-4f05-9b07-0f8a8ce47714" providerId="ADAL" clId="{014AB6C8-2B75-414F-99C8-2CFAF0BA24AE}" dt="2020-09-01T03:06:46.854" v="2533"/>
          <ac:grpSpMkLst>
            <pc:docMk/>
            <pc:sldMk cId="3441479688" sldId="340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014AB6C8-2B75-414F-99C8-2CFAF0BA24AE}" dt="2020-09-01T03:19:50.663" v="2931" actId="1036"/>
        <pc:sldMkLst>
          <pc:docMk/>
          <pc:sldMk cId="2782721402" sldId="341"/>
        </pc:sldMkLst>
        <pc:spChg chg="mod">
          <ac:chgData name="Nguyen Van Trung" userId="489571c6-8ba5-4f05-9b07-0f8a8ce47714" providerId="ADAL" clId="{014AB6C8-2B75-414F-99C8-2CFAF0BA24AE}" dt="2020-09-01T03:19:50.663" v="2931" actId="1036"/>
          <ac:spMkLst>
            <pc:docMk/>
            <pc:sldMk cId="2782721402" sldId="34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014AB6C8-2B75-414F-99C8-2CFAF0BA24AE}" dt="2020-09-01T03:20:05.590" v="2956" actId="20577"/>
        <pc:sldMkLst>
          <pc:docMk/>
          <pc:sldMk cId="2885565700" sldId="342"/>
        </pc:sldMkLst>
        <pc:spChg chg="mod">
          <ac:chgData name="Nguyen Van Trung" userId="489571c6-8ba5-4f05-9b07-0f8a8ce47714" providerId="ADAL" clId="{014AB6C8-2B75-414F-99C8-2CFAF0BA24AE}" dt="2020-09-01T03:20:05.590" v="2956" actId="20577"/>
          <ac:spMkLst>
            <pc:docMk/>
            <pc:sldMk cId="2885565700" sldId="34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014AB6C8-2B75-414F-99C8-2CFAF0BA24AE}" dt="2020-09-01T03:30:14.542" v="3366" actId="113"/>
        <pc:sldMkLst>
          <pc:docMk/>
          <pc:sldMk cId="66365305" sldId="343"/>
        </pc:sldMkLst>
        <pc:spChg chg="mod">
          <ac:chgData name="Nguyen Van Trung" userId="489571c6-8ba5-4f05-9b07-0f8a8ce47714" providerId="ADAL" clId="{014AB6C8-2B75-414F-99C8-2CFAF0BA24AE}" dt="2020-09-01T03:24:05.681" v="3176"/>
          <ac:spMkLst>
            <pc:docMk/>
            <pc:sldMk cId="66365305" sldId="343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24:05.681" v="3176"/>
          <ac:spMkLst>
            <pc:docMk/>
            <pc:sldMk cId="66365305" sldId="343"/>
            <ac:spMk id="22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30:14.542" v="3366" actId="113"/>
          <ac:spMkLst>
            <pc:docMk/>
            <pc:sldMk cId="66365305" sldId="343"/>
            <ac:spMk id="62" creationId="{00000000-0000-0000-0000-000000000000}"/>
          </ac:spMkLst>
        </pc:spChg>
        <pc:grpChg chg="mod">
          <ac:chgData name="Nguyen Van Trung" userId="489571c6-8ba5-4f05-9b07-0f8a8ce47714" providerId="ADAL" clId="{014AB6C8-2B75-414F-99C8-2CFAF0BA24AE}" dt="2020-09-01T03:24:05.681" v="3176"/>
          <ac:grpSpMkLst>
            <pc:docMk/>
            <pc:sldMk cId="66365305" sldId="343"/>
            <ac:grpSpMk id="20" creationId="{00000000-0000-0000-0000-000000000000}"/>
          </ac:grpSpMkLst>
        </pc:grpChg>
      </pc:sldChg>
    </pc:docChg>
  </pc:docChgLst>
  <pc:docChgLst>
    <pc:chgData name="Nguyễn Văn Trung - Khoa CNTT" userId="489571c6-8ba5-4f05-9b07-0f8a8ce47714" providerId="ADAL" clId="{38A9E37C-4A61-484E-8B2F-9F23CEDBFFEC}"/>
    <pc:docChg chg="undo custSel addSld delSld modSld">
      <pc:chgData name="Nguyễn Văn Trung - Khoa CNTT" userId="489571c6-8ba5-4f05-9b07-0f8a8ce47714" providerId="ADAL" clId="{38A9E37C-4A61-484E-8B2F-9F23CEDBFFEC}" dt="2021-08-13T05:25:11.327" v="2999" actId="20577"/>
      <pc:docMkLst>
        <pc:docMk/>
      </pc:docMkLst>
      <pc:sldChg chg="modSp del mod">
        <pc:chgData name="Nguyễn Văn Trung - Khoa CNTT" userId="489571c6-8ba5-4f05-9b07-0f8a8ce47714" providerId="ADAL" clId="{38A9E37C-4A61-484E-8B2F-9F23CEDBFFEC}" dt="2021-08-13T02:59:57.023" v="5" actId="47"/>
        <pc:sldMkLst>
          <pc:docMk/>
          <pc:sldMk cId="3671363652" sldId="285"/>
        </pc:sldMkLst>
        <pc:spChg chg="mod">
          <ac:chgData name="Nguyễn Văn Trung - Khoa CNTT" userId="489571c6-8ba5-4f05-9b07-0f8a8ce47714" providerId="ADAL" clId="{38A9E37C-4A61-484E-8B2F-9F23CEDBFFEC}" dt="2021-08-12T10:59:24.639" v="3" actId="20577"/>
          <ac:spMkLst>
            <pc:docMk/>
            <pc:sldMk cId="3671363652" sldId="285"/>
            <ac:spMk id="17" creationId="{C9BD2F7B-3F77-4C00-A03B-0C17F27D1349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3:20:24.550" v="517" actId="1036"/>
        <pc:sldMkLst>
          <pc:docMk/>
          <pc:sldMk cId="133809529" sldId="287"/>
        </pc:sldMkLst>
        <pc:spChg chg="mod">
          <ac:chgData name="Nguyễn Văn Trung - Khoa CNTT" userId="489571c6-8ba5-4f05-9b07-0f8a8ce47714" providerId="ADAL" clId="{38A9E37C-4A61-484E-8B2F-9F23CEDBFFEC}" dt="2021-08-13T03:20:11.902" v="506" actId="20577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6" creationId="{E897AC01-B1E3-4ACD-B024-00F9CB90D974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7" creationId="{8961C036-42F7-4B76-B5F9-672BF31E8D77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9" creationId="{DE6D55FC-110E-4EF3-B027-A7AFB515E7F3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10" creationId="{FA8C36B7-A838-4EC7-A813-D8C57B202058}"/>
          </ac:spMkLst>
        </pc:spChg>
        <pc:spChg chg="mod">
          <ac:chgData name="Nguyễn Văn Trung - Khoa CNTT" userId="489571c6-8ba5-4f05-9b07-0f8a8ce47714" providerId="ADAL" clId="{38A9E37C-4A61-484E-8B2F-9F23CEDBFFEC}" dt="2021-08-13T03:20:24.550" v="517" actId="1036"/>
          <ac:spMkLst>
            <pc:docMk/>
            <pc:sldMk cId="133809529" sldId="287"/>
            <ac:spMk id="17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5:25:11.327" v="2999" actId="20577"/>
        <pc:sldMkLst>
          <pc:docMk/>
          <pc:sldMk cId="726866880" sldId="303"/>
        </pc:sldMkLst>
        <pc:spChg chg="mod">
          <ac:chgData name="Nguyễn Văn Trung - Khoa CNTT" userId="489571c6-8ba5-4f05-9b07-0f8a8ce47714" providerId="ADAL" clId="{38A9E37C-4A61-484E-8B2F-9F23CEDBFFEC}" dt="2021-08-13T05:25:11.327" v="2999" actId="20577"/>
          <ac:spMkLst>
            <pc:docMk/>
            <pc:sldMk cId="726866880" sldId="303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5:14:47.004" v="2992" actId="20577"/>
        <pc:sldMkLst>
          <pc:docMk/>
          <pc:sldMk cId="4026623210" sldId="334"/>
        </pc:sldMkLst>
        <pc:spChg chg="mod">
          <ac:chgData name="Nguyễn Văn Trung - Khoa CNTT" userId="489571c6-8ba5-4f05-9b07-0f8a8ce47714" providerId="ADAL" clId="{38A9E37C-4A61-484E-8B2F-9F23CEDBFFEC}" dt="2021-08-13T05:14:47.004" v="2992" actId="20577"/>
          <ac:spMkLst>
            <pc:docMk/>
            <pc:sldMk cId="4026623210" sldId="334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3:16:29.178" v="336" actId="20577"/>
        <pc:sldMkLst>
          <pc:docMk/>
          <pc:sldMk cId="2940740484" sldId="355"/>
        </pc:sldMkLst>
        <pc:spChg chg="mod">
          <ac:chgData name="Nguyễn Văn Trung - Khoa CNTT" userId="489571c6-8ba5-4f05-9b07-0f8a8ce47714" providerId="ADAL" clId="{38A9E37C-4A61-484E-8B2F-9F23CEDBFFEC}" dt="2021-08-13T03:16:29.178" v="336" actId="20577"/>
          <ac:spMkLst>
            <pc:docMk/>
            <pc:sldMk cId="2940740484" sldId="355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3:24:48.944" v="613" actId="20577"/>
        <pc:sldMkLst>
          <pc:docMk/>
          <pc:sldMk cId="3370510935" sldId="356"/>
        </pc:sldMkLst>
        <pc:spChg chg="mod">
          <ac:chgData name="Nguyễn Văn Trung - Khoa CNTT" userId="489571c6-8ba5-4f05-9b07-0f8a8ce47714" providerId="ADAL" clId="{38A9E37C-4A61-484E-8B2F-9F23CEDBFFEC}" dt="2021-08-13T03:22:23.161" v="569" actId="20577"/>
          <ac:spMkLst>
            <pc:docMk/>
            <pc:sldMk cId="3370510935" sldId="356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3:24:48.944" v="613" actId="20577"/>
          <ac:spMkLst>
            <pc:docMk/>
            <pc:sldMk cId="3370510935" sldId="356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5:15:36.115" v="2994" actId="113"/>
        <pc:sldMkLst>
          <pc:docMk/>
          <pc:sldMk cId="28469845" sldId="357"/>
        </pc:sldMkLst>
        <pc:spChg chg="mod">
          <ac:chgData name="Nguyễn Văn Trung - Khoa CNTT" userId="489571c6-8ba5-4f05-9b07-0f8a8ce47714" providerId="ADAL" clId="{38A9E37C-4A61-484E-8B2F-9F23CEDBFFEC}" dt="2021-08-13T05:15:36.115" v="2994" actId="113"/>
          <ac:spMkLst>
            <pc:docMk/>
            <pc:sldMk cId="28469845" sldId="357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4:27:15.826" v="1309" actId="20577"/>
        <pc:sldMkLst>
          <pc:docMk/>
          <pc:sldMk cId="3311204320" sldId="358"/>
        </pc:sldMkLst>
        <pc:spChg chg="mod">
          <ac:chgData name="Nguyễn Văn Trung - Khoa CNTT" userId="489571c6-8ba5-4f05-9b07-0f8a8ce47714" providerId="ADAL" clId="{38A9E37C-4A61-484E-8B2F-9F23CEDBFFEC}" dt="2021-08-13T04:27:15.826" v="1309" actId="20577"/>
          <ac:spMkLst>
            <pc:docMk/>
            <pc:sldMk cId="3311204320" sldId="358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4:17:08.283" v="1190" actId="20577"/>
          <ac:spMkLst>
            <pc:docMk/>
            <pc:sldMk cId="3311204320" sldId="358"/>
            <ac:spMk id="62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38A9E37C-4A61-484E-8B2F-9F23CEDBFFEC}" dt="2021-08-13T05:16:02.805" v="2996" actId="15"/>
        <pc:sldMkLst>
          <pc:docMk/>
          <pc:sldMk cId="556855236" sldId="359"/>
        </pc:sldMkLst>
        <pc:spChg chg="mod">
          <ac:chgData name="Nguyễn Văn Trung - Khoa CNTT" userId="489571c6-8ba5-4f05-9b07-0f8a8ce47714" providerId="ADAL" clId="{38A9E37C-4A61-484E-8B2F-9F23CEDBFFEC}" dt="2021-08-13T04:27:23.566" v="1311" actId="20577"/>
          <ac:spMkLst>
            <pc:docMk/>
            <pc:sldMk cId="556855236" sldId="359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5:16:02.805" v="2996" actId="15"/>
          <ac:spMkLst>
            <pc:docMk/>
            <pc:sldMk cId="556855236" sldId="359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38A9E37C-4A61-484E-8B2F-9F23CEDBFFEC}" dt="2021-08-13T03:01:01.539" v="36" actId="20577"/>
        <pc:sldMkLst>
          <pc:docMk/>
          <pc:sldMk cId="1742704261" sldId="361"/>
        </pc:sldMkLst>
        <pc:spChg chg="mod">
          <ac:chgData name="Nguyễn Văn Trung - Khoa CNTT" userId="489571c6-8ba5-4f05-9b07-0f8a8ce47714" providerId="ADAL" clId="{38A9E37C-4A61-484E-8B2F-9F23CEDBFFEC}" dt="2021-08-13T03:01:01.539" v="36" actId="20577"/>
          <ac:spMkLst>
            <pc:docMk/>
            <pc:sldMk cId="1742704261" sldId="361"/>
            <ac:spMk id="19" creationId="{CEF99411-4709-4D85-A7C3-945C4791A054}"/>
          </ac:spMkLst>
        </pc:spChg>
      </pc:sldChg>
      <pc:sldChg chg="add del">
        <pc:chgData name="Nguyễn Văn Trung - Khoa CNTT" userId="489571c6-8ba5-4f05-9b07-0f8a8ce47714" providerId="ADAL" clId="{38A9E37C-4A61-484E-8B2F-9F23CEDBFFEC}" dt="2021-08-12T10:59:16.941" v="1" actId="47"/>
        <pc:sldMkLst>
          <pc:docMk/>
          <pc:sldMk cId="2411942450" sldId="361"/>
        </pc:sldMkLst>
      </pc:sldChg>
      <pc:sldChg chg="delSp modSp add mod">
        <pc:chgData name="Nguyễn Văn Trung - Khoa CNTT" userId="489571c6-8ba5-4f05-9b07-0f8a8ce47714" providerId="ADAL" clId="{38A9E37C-4A61-484E-8B2F-9F23CEDBFFEC}" dt="2021-08-13T03:21:36.679" v="523"/>
        <pc:sldMkLst>
          <pc:docMk/>
          <pc:sldMk cId="1721079924" sldId="362"/>
        </pc:sldMkLst>
        <pc:spChg chg="del topLvl">
          <ac:chgData name="Nguyễn Văn Trung - Khoa CNTT" userId="489571c6-8ba5-4f05-9b07-0f8a8ce47714" providerId="ADAL" clId="{38A9E37C-4A61-484E-8B2F-9F23CEDBFFEC}" dt="2021-08-13T03:14:44.190" v="310" actId="478"/>
          <ac:spMkLst>
            <pc:docMk/>
            <pc:sldMk cId="1721079924" sldId="362"/>
            <ac:spMk id="21" creationId="{00000000-0000-0000-0000-000000000000}"/>
          </ac:spMkLst>
        </pc:spChg>
        <pc:spChg chg="topLvl">
          <ac:chgData name="Nguyễn Văn Trung - Khoa CNTT" userId="489571c6-8ba5-4f05-9b07-0f8a8ce47714" providerId="ADAL" clId="{38A9E37C-4A61-484E-8B2F-9F23CEDBFFEC}" dt="2021-08-13T03:14:44.190" v="310" actId="478"/>
          <ac:spMkLst>
            <pc:docMk/>
            <pc:sldMk cId="1721079924" sldId="362"/>
            <ac:spMk id="22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3:21:36.679" v="523"/>
          <ac:spMkLst>
            <pc:docMk/>
            <pc:sldMk cId="1721079924" sldId="362"/>
            <ac:spMk id="62" creationId="{00000000-0000-0000-0000-000000000000}"/>
          </ac:spMkLst>
        </pc:spChg>
        <pc:grpChg chg="del">
          <ac:chgData name="Nguyễn Văn Trung - Khoa CNTT" userId="489571c6-8ba5-4f05-9b07-0f8a8ce47714" providerId="ADAL" clId="{38A9E37C-4A61-484E-8B2F-9F23CEDBFFEC}" dt="2021-08-13T03:14:44.190" v="310" actId="478"/>
          <ac:grpSpMkLst>
            <pc:docMk/>
            <pc:sldMk cId="1721079924" sldId="362"/>
            <ac:grpSpMk id="20" creationId="{00000000-0000-0000-0000-000000000000}"/>
          </ac:grpSpMkLst>
        </pc:grpChg>
      </pc:sldChg>
      <pc:sldChg chg="modSp add mod">
        <pc:chgData name="Nguyễn Văn Trung - Khoa CNTT" userId="489571c6-8ba5-4f05-9b07-0f8a8ce47714" providerId="ADAL" clId="{38A9E37C-4A61-484E-8B2F-9F23CEDBFFEC}" dt="2021-08-13T05:15:43.184" v="2995" actId="113"/>
        <pc:sldMkLst>
          <pc:docMk/>
          <pc:sldMk cId="159315997" sldId="363"/>
        </pc:sldMkLst>
        <pc:spChg chg="mod">
          <ac:chgData name="Nguyễn Văn Trung - Khoa CNTT" userId="489571c6-8ba5-4f05-9b07-0f8a8ce47714" providerId="ADAL" clId="{38A9E37C-4A61-484E-8B2F-9F23CEDBFFEC}" dt="2021-08-13T05:15:43.184" v="2995" actId="113"/>
          <ac:spMkLst>
            <pc:docMk/>
            <pc:sldMk cId="159315997" sldId="363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38A9E37C-4A61-484E-8B2F-9F23CEDBFFEC}" dt="2021-08-13T04:25:56.667" v="1233" actId="113"/>
        <pc:sldMkLst>
          <pc:docMk/>
          <pc:sldMk cId="928067026" sldId="364"/>
        </pc:sldMkLst>
        <pc:spChg chg="mod">
          <ac:chgData name="Nguyễn Văn Trung - Khoa CNTT" userId="489571c6-8ba5-4f05-9b07-0f8a8ce47714" providerId="ADAL" clId="{38A9E37C-4A61-484E-8B2F-9F23CEDBFFEC}" dt="2021-08-13T04:25:56.667" v="1233" actId="113"/>
          <ac:spMkLst>
            <pc:docMk/>
            <pc:sldMk cId="928067026" sldId="364"/>
            <ac:spMk id="62" creationId="{00000000-0000-0000-0000-000000000000}"/>
          </ac:spMkLst>
        </pc:spChg>
      </pc:sldChg>
      <pc:sldChg chg="delSp modSp add mod">
        <pc:chgData name="Nguyễn Văn Trung - Khoa CNTT" userId="489571c6-8ba5-4f05-9b07-0f8a8ce47714" providerId="ADAL" clId="{38A9E37C-4A61-484E-8B2F-9F23CEDBFFEC}" dt="2021-08-13T04:26:40.173" v="1307" actId="20577"/>
        <pc:sldMkLst>
          <pc:docMk/>
          <pc:sldMk cId="24500365" sldId="365"/>
        </pc:sldMkLst>
        <pc:spChg chg="del">
          <ac:chgData name="Nguyễn Văn Trung - Khoa CNTT" userId="489571c6-8ba5-4f05-9b07-0f8a8ce47714" providerId="ADAL" clId="{38A9E37C-4A61-484E-8B2F-9F23CEDBFFEC}" dt="2021-08-13T04:26:21.729" v="1260" actId="478"/>
          <ac:spMkLst>
            <pc:docMk/>
            <pc:sldMk cId="24500365" sldId="365"/>
            <ac:spMk id="22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4:26:40.173" v="1307" actId="20577"/>
          <ac:spMkLst>
            <pc:docMk/>
            <pc:sldMk cId="24500365" sldId="365"/>
            <ac:spMk id="62" creationId="{00000000-0000-0000-0000-000000000000}"/>
          </ac:spMkLst>
        </pc:spChg>
      </pc:sldChg>
      <pc:sldChg chg="addSp delSp modSp add mod">
        <pc:chgData name="Nguyễn Văn Trung - Khoa CNTT" userId="489571c6-8ba5-4f05-9b07-0f8a8ce47714" providerId="ADAL" clId="{38A9E37C-4A61-484E-8B2F-9F23CEDBFFEC}" dt="2021-08-13T04:40:01.425" v="1698" actId="1036"/>
        <pc:sldMkLst>
          <pc:docMk/>
          <pc:sldMk cId="4186590712" sldId="366"/>
        </pc:sldMkLst>
        <pc:spChg chg="add del">
          <ac:chgData name="Nguyễn Văn Trung - Khoa CNTT" userId="489571c6-8ba5-4f05-9b07-0f8a8ce47714" providerId="ADAL" clId="{38A9E37C-4A61-484E-8B2F-9F23CEDBFFEC}" dt="2021-08-13T04:33:50.718" v="1461"/>
          <ac:spMkLst>
            <pc:docMk/>
            <pc:sldMk cId="4186590712" sldId="366"/>
            <ac:spMk id="2" creationId="{F702CECC-783A-4918-8C19-A209F76B8784}"/>
          </ac:spMkLst>
        </pc:spChg>
        <pc:spChg chg="add del">
          <ac:chgData name="Nguyễn Văn Trung - Khoa CNTT" userId="489571c6-8ba5-4f05-9b07-0f8a8ce47714" providerId="ADAL" clId="{38A9E37C-4A61-484E-8B2F-9F23CEDBFFEC}" dt="2021-08-13T04:33:50.718" v="1461"/>
          <ac:spMkLst>
            <pc:docMk/>
            <pc:sldMk cId="4186590712" sldId="366"/>
            <ac:spMk id="3" creationId="{8B751A24-A3EC-44B7-8411-8C090BB3A149}"/>
          </ac:spMkLst>
        </pc:spChg>
        <pc:spChg chg="add del">
          <ac:chgData name="Nguyễn Văn Trung - Khoa CNTT" userId="489571c6-8ba5-4f05-9b07-0f8a8ce47714" providerId="ADAL" clId="{38A9E37C-4A61-484E-8B2F-9F23CEDBFFEC}" dt="2021-08-13T04:33:50.718" v="1461"/>
          <ac:spMkLst>
            <pc:docMk/>
            <pc:sldMk cId="4186590712" sldId="366"/>
            <ac:spMk id="4" creationId="{22C55708-5C27-492D-8A4E-CADF9492C22B}"/>
          </ac:spMkLst>
        </pc:spChg>
        <pc:spChg chg="add del">
          <ac:chgData name="Nguyễn Văn Trung - Khoa CNTT" userId="489571c6-8ba5-4f05-9b07-0f8a8ce47714" providerId="ADAL" clId="{38A9E37C-4A61-484E-8B2F-9F23CEDBFFEC}" dt="2021-08-13T04:33:52.994" v="1463"/>
          <ac:spMkLst>
            <pc:docMk/>
            <pc:sldMk cId="4186590712" sldId="366"/>
            <ac:spMk id="5" creationId="{15A5A367-3D38-4DAA-A3EB-88E58DBAB80C}"/>
          </ac:spMkLst>
        </pc:spChg>
        <pc:spChg chg="add del">
          <ac:chgData name="Nguyễn Văn Trung - Khoa CNTT" userId="489571c6-8ba5-4f05-9b07-0f8a8ce47714" providerId="ADAL" clId="{38A9E37C-4A61-484E-8B2F-9F23CEDBFFEC}" dt="2021-08-13T04:33:52.994" v="1463"/>
          <ac:spMkLst>
            <pc:docMk/>
            <pc:sldMk cId="4186590712" sldId="366"/>
            <ac:spMk id="6" creationId="{E54B4FE1-5CB8-4C80-AFC3-92AE98556F58}"/>
          </ac:spMkLst>
        </pc:spChg>
        <pc:spChg chg="add del">
          <ac:chgData name="Nguyễn Văn Trung - Khoa CNTT" userId="489571c6-8ba5-4f05-9b07-0f8a8ce47714" providerId="ADAL" clId="{38A9E37C-4A61-484E-8B2F-9F23CEDBFFEC}" dt="2021-08-13T04:33:52.994" v="1463"/>
          <ac:spMkLst>
            <pc:docMk/>
            <pc:sldMk cId="4186590712" sldId="366"/>
            <ac:spMk id="7" creationId="{CB13CE9F-306C-4ED2-B055-BCA2DFE9E1C6}"/>
          </ac:spMkLst>
        </pc:spChg>
        <pc:spChg chg="del mod">
          <ac:chgData name="Nguyễn Văn Trung - Khoa CNTT" userId="489571c6-8ba5-4f05-9b07-0f8a8ce47714" providerId="ADAL" clId="{38A9E37C-4A61-484E-8B2F-9F23CEDBFFEC}" dt="2021-08-13T04:39:50.843" v="1669" actId="478"/>
          <ac:spMkLst>
            <pc:docMk/>
            <pc:sldMk cId="4186590712" sldId="366"/>
            <ac:spMk id="22" creationId="{00000000-0000-0000-0000-000000000000}"/>
          </ac:spMkLst>
        </pc:spChg>
        <pc:spChg chg="mod">
          <ac:chgData name="Nguyễn Văn Trung - Khoa CNTT" userId="489571c6-8ba5-4f05-9b07-0f8a8ce47714" providerId="ADAL" clId="{38A9E37C-4A61-484E-8B2F-9F23CEDBFFEC}" dt="2021-08-13T04:40:01.425" v="1698" actId="1036"/>
          <ac:spMkLst>
            <pc:docMk/>
            <pc:sldMk cId="4186590712" sldId="366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38A9E37C-4A61-484E-8B2F-9F23CEDBFFEC}" dt="2021-08-13T05:14:14.785" v="2977" actId="20577"/>
        <pc:sldMkLst>
          <pc:docMk/>
          <pc:sldMk cId="1597003010" sldId="367"/>
        </pc:sldMkLst>
        <pc:spChg chg="mod">
          <ac:chgData name="Nguyễn Văn Trung - Khoa CNTT" userId="489571c6-8ba5-4f05-9b07-0f8a8ce47714" providerId="ADAL" clId="{38A9E37C-4A61-484E-8B2F-9F23CEDBFFEC}" dt="2021-08-13T05:14:14.785" v="2977" actId="20577"/>
          <ac:spMkLst>
            <pc:docMk/>
            <pc:sldMk cId="1597003010" sldId="367"/>
            <ac:spMk id="62" creationId="{00000000-0000-0000-0000-000000000000}"/>
          </ac:spMkLst>
        </pc:spChg>
      </pc:sldChg>
    </pc:docChg>
  </pc:docChgLst>
  <pc:docChgLst>
    <pc:chgData name="Nguyễn Văn Trung - Khoa CNTT" userId="489571c6-8ba5-4f05-9b07-0f8a8ce47714" providerId="ADAL" clId="{68B22EE0-6CA1-4CF9-A7D3-5698A5939741}"/>
    <pc:docChg chg="undo custSel addSld delSld modSld">
      <pc:chgData name="Nguyễn Văn Trung - Khoa CNTT" userId="489571c6-8ba5-4f05-9b07-0f8a8ce47714" providerId="ADAL" clId="{68B22EE0-6CA1-4CF9-A7D3-5698A5939741}" dt="2021-09-09T09:25:50.317" v="11031" actId="20577"/>
      <pc:docMkLst>
        <pc:docMk/>
      </pc:docMkLst>
      <pc:sldChg chg="delSp modSp mod">
        <pc:chgData name="Nguyễn Văn Trung - Khoa CNTT" userId="489571c6-8ba5-4f05-9b07-0f8a8ce47714" providerId="ADAL" clId="{68B22EE0-6CA1-4CF9-A7D3-5698A5939741}" dt="2021-09-09T02:54:48.994" v="431" actId="1036"/>
        <pc:sldMkLst>
          <pc:docMk/>
          <pc:sldMk cId="133809529" sldId="287"/>
        </pc:sldMkLst>
        <pc:spChg chg="mod">
          <ac:chgData name="Nguyễn Văn Trung - Khoa CNTT" userId="489571c6-8ba5-4f05-9b07-0f8a8ce47714" providerId="ADAL" clId="{68B22EE0-6CA1-4CF9-A7D3-5698A5939741}" dt="2021-09-09T02:54:38.324" v="384" actId="1035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 Trung - Khoa CNTT" userId="489571c6-8ba5-4f05-9b07-0f8a8ce47714" providerId="ADAL" clId="{68B22EE0-6CA1-4CF9-A7D3-5698A5939741}" dt="2021-09-09T02:54:38.324" v="384" actId="1035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ễn Văn Trung - Khoa CNTT" userId="489571c6-8ba5-4f05-9b07-0f8a8ce47714" providerId="ADAL" clId="{68B22EE0-6CA1-4CF9-A7D3-5698A5939741}" dt="2021-09-09T02:54:38.324" v="384" actId="1035"/>
          <ac:spMkLst>
            <pc:docMk/>
            <pc:sldMk cId="133809529" sldId="287"/>
            <ac:spMk id="5" creationId="{00000000-0000-0000-0000-000000000000}"/>
          </ac:spMkLst>
        </pc:spChg>
        <pc:spChg chg="del">
          <ac:chgData name="Nguyễn Văn Trung - Khoa CNTT" userId="489571c6-8ba5-4f05-9b07-0f8a8ce47714" providerId="ADAL" clId="{68B22EE0-6CA1-4CF9-A7D3-5698A5939741}" dt="2021-09-09T02:53:06.265" v="206" actId="478"/>
          <ac:spMkLst>
            <pc:docMk/>
            <pc:sldMk cId="133809529" sldId="287"/>
            <ac:spMk id="6" creationId="{E897AC01-B1E3-4ACD-B024-00F9CB90D974}"/>
          </ac:spMkLst>
        </pc:spChg>
        <pc:spChg chg="del">
          <ac:chgData name="Nguyễn Văn Trung - Khoa CNTT" userId="489571c6-8ba5-4f05-9b07-0f8a8ce47714" providerId="ADAL" clId="{68B22EE0-6CA1-4CF9-A7D3-5698A5939741}" dt="2021-09-09T02:53:06.265" v="206" actId="478"/>
          <ac:spMkLst>
            <pc:docMk/>
            <pc:sldMk cId="133809529" sldId="287"/>
            <ac:spMk id="7" creationId="{8961C036-42F7-4B76-B5F9-672BF31E8D77}"/>
          </ac:spMkLst>
        </pc:spChg>
        <pc:spChg chg="del">
          <ac:chgData name="Nguyễn Văn Trung - Khoa CNTT" userId="489571c6-8ba5-4f05-9b07-0f8a8ce47714" providerId="ADAL" clId="{68B22EE0-6CA1-4CF9-A7D3-5698A5939741}" dt="2021-09-09T02:53:06.265" v="206" actId="478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ễn Văn Trung - Khoa CNTT" userId="489571c6-8ba5-4f05-9b07-0f8a8ce47714" providerId="ADAL" clId="{68B22EE0-6CA1-4CF9-A7D3-5698A5939741}" dt="2021-09-09T02:54:48.994" v="431" actId="1036"/>
          <ac:spMkLst>
            <pc:docMk/>
            <pc:sldMk cId="133809529" sldId="287"/>
            <ac:spMk id="9" creationId="{DE6D55FC-110E-4EF3-B027-A7AFB515E7F3}"/>
          </ac:spMkLst>
        </pc:spChg>
        <pc:spChg chg="mod">
          <ac:chgData name="Nguyễn Văn Trung - Khoa CNTT" userId="489571c6-8ba5-4f05-9b07-0f8a8ce47714" providerId="ADAL" clId="{68B22EE0-6CA1-4CF9-A7D3-5698A5939741}" dt="2021-09-09T02:54:48.994" v="431" actId="1036"/>
          <ac:spMkLst>
            <pc:docMk/>
            <pc:sldMk cId="133809529" sldId="287"/>
            <ac:spMk id="10" creationId="{FA8C36B7-A838-4EC7-A813-D8C57B202058}"/>
          </ac:spMkLst>
        </pc:spChg>
        <pc:spChg chg="mod">
          <ac:chgData name="Nguyễn Văn Trung - Khoa CNTT" userId="489571c6-8ba5-4f05-9b07-0f8a8ce47714" providerId="ADAL" clId="{68B22EE0-6CA1-4CF9-A7D3-5698A5939741}" dt="2021-09-09T02:54:38.324" v="384" actId="1035"/>
          <ac:spMkLst>
            <pc:docMk/>
            <pc:sldMk cId="133809529" sldId="287"/>
            <ac:spMk id="11" creationId="{9AA2EB42-0331-4549-92A8-23D1AACEBBA7}"/>
          </ac:spMkLst>
        </pc:spChg>
        <pc:spChg chg="mod">
          <ac:chgData name="Nguyễn Văn Trung - Khoa CNTT" userId="489571c6-8ba5-4f05-9b07-0f8a8ce47714" providerId="ADAL" clId="{68B22EE0-6CA1-4CF9-A7D3-5698A5939741}" dt="2021-09-09T02:54:38.324" v="384" actId="1035"/>
          <ac:spMkLst>
            <pc:docMk/>
            <pc:sldMk cId="133809529" sldId="287"/>
            <ac:spMk id="12" creationId="{004B33D4-3CF0-4E18-841F-884C064E3654}"/>
          </ac:spMkLst>
        </pc:spChg>
        <pc:spChg chg="mod">
          <ac:chgData name="Nguyễn Văn Trung - Khoa CNTT" userId="489571c6-8ba5-4f05-9b07-0f8a8ce47714" providerId="ADAL" clId="{68B22EE0-6CA1-4CF9-A7D3-5698A5939741}" dt="2021-09-09T02:54:38.324" v="384" actId="1035"/>
          <ac:spMkLst>
            <pc:docMk/>
            <pc:sldMk cId="133809529" sldId="287"/>
            <ac:spMk id="16" creationId="{00000000-0000-0000-0000-000000000000}"/>
          </ac:spMkLst>
        </pc:spChg>
        <pc:spChg chg="del">
          <ac:chgData name="Nguyễn Văn Trung - Khoa CNTT" userId="489571c6-8ba5-4f05-9b07-0f8a8ce47714" providerId="ADAL" clId="{68B22EE0-6CA1-4CF9-A7D3-5698A5939741}" dt="2021-09-09T02:53:06.265" v="206" actId="478"/>
          <ac:spMkLst>
            <pc:docMk/>
            <pc:sldMk cId="133809529" sldId="287"/>
            <ac:spMk id="17" creationId="{00000000-0000-0000-0000-000000000000}"/>
          </ac:spMkLst>
        </pc:spChg>
      </pc:sldChg>
      <pc:sldChg chg="addSp delSp modSp mod">
        <pc:chgData name="Nguyễn Văn Trung - Khoa CNTT" userId="489571c6-8ba5-4f05-9b07-0f8a8ce47714" providerId="ADAL" clId="{68B22EE0-6CA1-4CF9-A7D3-5698A5939741}" dt="2021-09-09T04:44:43.059" v="4077" actId="20577"/>
        <pc:sldMkLst>
          <pc:docMk/>
          <pc:sldMk cId="726866880" sldId="303"/>
        </pc:sldMkLst>
        <pc:spChg chg="add del mod">
          <ac:chgData name="Nguyễn Văn Trung - Khoa CNTT" userId="489571c6-8ba5-4f05-9b07-0f8a8ce47714" providerId="ADAL" clId="{68B22EE0-6CA1-4CF9-A7D3-5698A5939741}" dt="2021-09-09T03:15:17.789" v="1632" actId="478"/>
          <ac:spMkLst>
            <pc:docMk/>
            <pc:sldMk cId="726866880" sldId="303"/>
            <ac:spMk id="15" creationId="{191BC03D-F9DF-4ED7-8A6C-8118176632F8}"/>
          </ac:spMkLst>
        </pc:spChg>
        <pc:spChg chg="mod">
          <ac:chgData name="Nguyễn Văn Trung - Khoa CNTT" userId="489571c6-8ba5-4f05-9b07-0f8a8ce47714" providerId="ADAL" clId="{68B22EE0-6CA1-4CF9-A7D3-5698A5939741}" dt="2021-09-09T02:55:17.987" v="500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68B22EE0-6CA1-4CF9-A7D3-5698A5939741}" dt="2021-09-09T04:44:43.059" v="4077" actId="20577"/>
          <ac:spMkLst>
            <pc:docMk/>
            <pc:sldMk cId="726866880" sldId="303"/>
            <ac:spMk id="62" creationId="{00000000-0000-0000-0000-000000000000}"/>
          </ac:spMkLst>
        </pc:spChg>
        <pc:picChg chg="add del mod">
          <ac:chgData name="Nguyễn Văn Trung - Khoa CNTT" userId="489571c6-8ba5-4f05-9b07-0f8a8ce47714" providerId="ADAL" clId="{68B22EE0-6CA1-4CF9-A7D3-5698A5939741}" dt="2021-09-09T03:22:08.292" v="1653" actId="478"/>
          <ac:picMkLst>
            <pc:docMk/>
            <pc:sldMk cId="726866880" sldId="303"/>
            <ac:picMk id="3" creationId="{75B6F28B-0418-4C89-928A-8F8F1DF4383B}"/>
          </ac:picMkLst>
        </pc:picChg>
        <pc:picChg chg="add del mod">
          <ac:chgData name="Nguyễn Văn Trung - Khoa CNTT" userId="489571c6-8ba5-4f05-9b07-0f8a8ce47714" providerId="ADAL" clId="{68B22EE0-6CA1-4CF9-A7D3-5698A5939741}" dt="2021-09-09T03:15:07.408" v="1629" actId="478"/>
          <ac:picMkLst>
            <pc:docMk/>
            <pc:sldMk cId="726866880" sldId="303"/>
            <ac:picMk id="5" creationId="{5AC1A47C-F1A2-41D2-8643-FB001BF3F629}"/>
          </ac:picMkLst>
        </pc:picChg>
        <pc:picChg chg="add del mod">
          <ac:chgData name="Nguyễn Văn Trung - Khoa CNTT" userId="489571c6-8ba5-4f05-9b07-0f8a8ce47714" providerId="ADAL" clId="{68B22EE0-6CA1-4CF9-A7D3-5698A5939741}" dt="2021-09-09T03:16:20.368" v="1638" actId="478"/>
          <ac:picMkLst>
            <pc:docMk/>
            <pc:sldMk cId="726866880" sldId="303"/>
            <ac:picMk id="8" creationId="{92708A16-1D33-4029-831D-4BD63BE9A2D9}"/>
          </ac:picMkLst>
        </pc:picChg>
        <pc:picChg chg="add del mod">
          <ac:chgData name="Nguyễn Văn Trung - Khoa CNTT" userId="489571c6-8ba5-4f05-9b07-0f8a8ce47714" providerId="ADAL" clId="{68B22EE0-6CA1-4CF9-A7D3-5698A5939741}" dt="2021-09-09T03:22:32.283" v="1667" actId="478"/>
          <ac:picMkLst>
            <pc:docMk/>
            <pc:sldMk cId="726866880" sldId="303"/>
            <ac:picMk id="10" creationId="{8F32042F-6402-44B6-B10C-7E3AB8DF9A79}"/>
          </ac:picMkLst>
        </pc:picChg>
      </pc:sldChg>
      <pc:sldChg chg="addSp delSp modSp add del mod">
        <pc:chgData name="Nguyễn Văn Trung - Khoa CNTT" userId="489571c6-8ba5-4f05-9b07-0f8a8ce47714" providerId="ADAL" clId="{68B22EE0-6CA1-4CF9-A7D3-5698A5939741}" dt="2021-09-09T09:08:48.072" v="9472"/>
        <pc:sldMkLst>
          <pc:docMk/>
          <pc:sldMk cId="4026623210" sldId="334"/>
        </pc:sldMkLst>
        <pc:spChg chg="add del mod">
          <ac:chgData name="Nguyễn Văn Trung - Khoa CNTT" userId="489571c6-8ba5-4f05-9b07-0f8a8ce47714" providerId="ADAL" clId="{68B22EE0-6CA1-4CF9-A7D3-5698A5939741}" dt="2021-09-09T09:08:48.072" v="9472"/>
          <ac:spMkLst>
            <pc:docMk/>
            <pc:sldMk cId="4026623210" sldId="334"/>
            <ac:spMk id="10" creationId="{43D5CF57-4217-4C78-B270-E5E6FB104E75}"/>
          </ac:spMkLst>
        </pc:spChg>
        <pc:spChg chg="mod">
          <ac:chgData name="Nguyễn Văn Trung - Khoa CNTT" userId="489571c6-8ba5-4f05-9b07-0f8a8ce47714" providerId="ADAL" clId="{68B22EE0-6CA1-4CF9-A7D3-5698A5939741}" dt="2021-09-09T09:01:55.979" v="8628" actId="20577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68B22EE0-6CA1-4CF9-A7D3-5698A5939741}" dt="2021-09-09T09:08:31.358" v="9470" actId="404"/>
          <ac:spMkLst>
            <pc:docMk/>
            <pc:sldMk cId="4026623210" sldId="334"/>
            <ac:spMk id="62" creationId="{00000000-0000-0000-0000-000000000000}"/>
          </ac:spMkLst>
        </pc:spChg>
      </pc:sldChg>
      <pc:sldChg chg="addSp delSp modSp mod">
        <pc:chgData name="Nguyễn Văn Trung - Khoa CNTT" userId="489571c6-8ba5-4f05-9b07-0f8a8ce47714" providerId="ADAL" clId="{68B22EE0-6CA1-4CF9-A7D3-5698A5939741}" dt="2021-09-09T04:45:44.645" v="4102" actId="404"/>
        <pc:sldMkLst>
          <pc:docMk/>
          <pc:sldMk cId="2940740484" sldId="355"/>
        </pc:sldMkLst>
        <pc:spChg chg="add del mod">
          <ac:chgData name="Nguyễn Văn Trung - Khoa CNTT" userId="489571c6-8ba5-4f05-9b07-0f8a8ce47714" providerId="ADAL" clId="{68B22EE0-6CA1-4CF9-A7D3-5698A5939741}" dt="2021-09-09T03:34:42.117" v="1891"/>
          <ac:spMkLst>
            <pc:docMk/>
            <pc:sldMk cId="2940740484" sldId="355"/>
            <ac:spMk id="2" creationId="{C09CBC99-FF81-4B52-9380-6A28DEDF62E4}"/>
          </ac:spMkLst>
        </pc:spChg>
        <pc:spChg chg="add del">
          <ac:chgData name="Nguyễn Văn Trung - Khoa CNTT" userId="489571c6-8ba5-4f05-9b07-0f8a8ce47714" providerId="ADAL" clId="{68B22EE0-6CA1-4CF9-A7D3-5698A5939741}" dt="2021-09-09T03:34:44.686" v="1893"/>
          <ac:spMkLst>
            <pc:docMk/>
            <pc:sldMk cId="2940740484" sldId="355"/>
            <ac:spMk id="3" creationId="{D5AF4320-5A34-4341-8B79-E56D97E8584A}"/>
          </ac:spMkLst>
        </pc:spChg>
        <pc:spChg chg="del topLvl">
          <ac:chgData name="Nguyễn Văn Trung - Khoa CNTT" userId="489571c6-8ba5-4f05-9b07-0f8a8ce47714" providerId="ADAL" clId="{68B22EE0-6CA1-4CF9-A7D3-5698A5939741}" dt="2021-09-09T03:17:55.534" v="1651" actId="478"/>
          <ac:spMkLst>
            <pc:docMk/>
            <pc:sldMk cId="2940740484" sldId="355"/>
            <ac:spMk id="21" creationId="{00000000-0000-0000-0000-000000000000}"/>
          </ac:spMkLst>
        </pc:spChg>
        <pc:spChg chg="topLvl">
          <ac:chgData name="Nguyễn Văn Trung - Khoa CNTT" userId="489571c6-8ba5-4f05-9b07-0f8a8ce47714" providerId="ADAL" clId="{68B22EE0-6CA1-4CF9-A7D3-5698A5939741}" dt="2021-09-09T03:17:55.534" v="1651" actId="478"/>
          <ac:spMkLst>
            <pc:docMk/>
            <pc:sldMk cId="2940740484" sldId="355"/>
            <ac:spMk id="22" creationId="{00000000-0000-0000-0000-000000000000}"/>
          </ac:spMkLst>
        </pc:spChg>
        <pc:spChg chg="mod">
          <ac:chgData name="Nguyễn Văn Trung - Khoa CNTT" userId="489571c6-8ba5-4f05-9b07-0f8a8ce47714" providerId="ADAL" clId="{68B22EE0-6CA1-4CF9-A7D3-5698A5939741}" dt="2021-09-09T04:45:44.645" v="4102" actId="404"/>
          <ac:spMkLst>
            <pc:docMk/>
            <pc:sldMk cId="2940740484" sldId="355"/>
            <ac:spMk id="62" creationId="{00000000-0000-0000-0000-000000000000}"/>
          </ac:spMkLst>
        </pc:spChg>
        <pc:grpChg chg="del">
          <ac:chgData name="Nguyễn Văn Trung - Khoa CNTT" userId="489571c6-8ba5-4f05-9b07-0f8a8ce47714" providerId="ADAL" clId="{68B22EE0-6CA1-4CF9-A7D3-5698A5939741}" dt="2021-09-09T03:17:55.534" v="1651" actId="478"/>
          <ac:grpSpMkLst>
            <pc:docMk/>
            <pc:sldMk cId="2940740484" sldId="355"/>
            <ac:grpSpMk id="20" creationId="{00000000-0000-0000-0000-000000000000}"/>
          </ac:grpSpMkLst>
        </pc:grpChg>
      </pc:sldChg>
      <pc:sldChg chg="del">
        <pc:chgData name="Nguyễn Văn Trung - Khoa CNTT" userId="489571c6-8ba5-4f05-9b07-0f8a8ce47714" providerId="ADAL" clId="{68B22EE0-6CA1-4CF9-A7D3-5698A5939741}" dt="2021-09-09T04:00:57.686" v="2597" actId="47"/>
        <pc:sldMkLst>
          <pc:docMk/>
          <pc:sldMk cId="3370510935" sldId="356"/>
        </pc:sldMkLst>
      </pc:sldChg>
      <pc:sldChg chg="del">
        <pc:chgData name="Nguyễn Văn Trung - Khoa CNTT" userId="489571c6-8ba5-4f05-9b07-0f8a8ce47714" providerId="ADAL" clId="{68B22EE0-6CA1-4CF9-A7D3-5698A5939741}" dt="2021-09-09T04:01:01.524" v="2598" actId="47"/>
        <pc:sldMkLst>
          <pc:docMk/>
          <pc:sldMk cId="28469845" sldId="357"/>
        </pc:sldMkLst>
      </pc:sldChg>
      <pc:sldChg chg="del">
        <pc:chgData name="Nguyễn Văn Trung - Khoa CNTT" userId="489571c6-8ba5-4f05-9b07-0f8a8ce47714" providerId="ADAL" clId="{68B22EE0-6CA1-4CF9-A7D3-5698A5939741}" dt="2021-09-09T04:01:04.342" v="2600" actId="47"/>
        <pc:sldMkLst>
          <pc:docMk/>
          <pc:sldMk cId="3311204320" sldId="358"/>
        </pc:sldMkLst>
      </pc:sldChg>
      <pc:sldChg chg="del">
        <pc:chgData name="Nguyễn Văn Trung - Khoa CNTT" userId="489571c6-8ba5-4f05-9b07-0f8a8ce47714" providerId="ADAL" clId="{68B22EE0-6CA1-4CF9-A7D3-5698A5939741}" dt="2021-09-09T04:01:10.424" v="2603" actId="47"/>
        <pc:sldMkLst>
          <pc:docMk/>
          <pc:sldMk cId="556855236" sldId="359"/>
        </pc:sldMkLst>
      </pc:sldChg>
      <pc:sldChg chg="del">
        <pc:chgData name="Nguyễn Văn Trung - Khoa CNTT" userId="489571c6-8ba5-4f05-9b07-0f8a8ce47714" providerId="ADAL" clId="{68B22EE0-6CA1-4CF9-A7D3-5698A5939741}" dt="2021-09-09T04:01:24.300" v="2608" actId="47"/>
        <pc:sldMkLst>
          <pc:docMk/>
          <pc:sldMk cId="1944751404" sldId="360"/>
        </pc:sldMkLst>
      </pc:sldChg>
      <pc:sldChg chg="modSp mod">
        <pc:chgData name="Nguyễn Văn Trung - Khoa CNTT" userId="489571c6-8ba5-4f05-9b07-0f8a8ce47714" providerId="ADAL" clId="{68B22EE0-6CA1-4CF9-A7D3-5698A5939741}" dt="2021-09-09T02:52:19.012" v="205" actId="20577"/>
        <pc:sldMkLst>
          <pc:docMk/>
          <pc:sldMk cId="1742704261" sldId="361"/>
        </pc:sldMkLst>
        <pc:spChg chg="mod">
          <ac:chgData name="Nguyễn Văn Trung - Khoa CNTT" userId="489571c6-8ba5-4f05-9b07-0f8a8ce47714" providerId="ADAL" clId="{68B22EE0-6CA1-4CF9-A7D3-5698A5939741}" dt="2021-09-09T02:52:19.012" v="205" actId="20577"/>
          <ac:spMkLst>
            <pc:docMk/>
            <pc:sldMk cId="1742704261" sldId="361"/>
            <ac:spMk id="19" creationId="{CEF99411-4709-4D85-A7C3-945C4791A054}"/>
          </ac:spMkLst>
        </pc:spChg>
      </pc:sldChg>
      <pc:sldChg chg="del">
        <pc:chgData name="Nguyễn Văn Trung - Khoa CNTT" userId="489571c6-8ba5-4f05-9b07-0f8a8ce47714" providerId="ADAL" clId="{68B22EE0-6CA1-4CF9-A7D3-5698A5939741}" dt="2021-09-09T04:00:56.684" v="2596" actId="47"/>
        <pc:sldMkLst>
          <pc:docMk/>
          <pc:sldMk cId="1721079924" sldId="362"/>
        </pc:sldMkLst>
      </pc:sldChg>
      <pc:sldChg chg="del">
        <pc:chgData name="Nguyễn Văn Trung - Khoa CNTT" userId="489571c6-8ba5-4f05-9b07-0f8a8ce47714" providerId="ADAL" clId="{68B22EE0-6CA1-4CF9-A7D3-5698A5939741}" dt="2021-09-09T04:01:02.374" v="2599" actId="47"/>
        <pc:sldMkLst>
          <pc:docMk/>
          <pc:sldMk cId="159315997" sldId="363"/>
        </pc:sldMkLst>
      </pc:sldChg>
      <pc:sldChg chg="del">
        <pc:chgData name="Nguyễn Văn Trung - Khoa CNTT" userId="489571c6-8ba5-4f05-9b07-0f8a8ce47714" providerId="ADAL" clId="{68B22EE0-6CA1-4CF9-A7D3-5698A5939741}" dt="2021-09-09T04:01:05.863" v="2601" actId="47"/>
        <pc:sldMkLst>
          <pc:docMk/>
          <pc:sldMk cId="928067026" sldId="364"/>
        </pc:sldMkLst>
      </pc:sldChg>
      <pc:sldChg chg="del">
        <pc:chgData name="Nguyễn Văn Trung - Khoa CNTT" userId="489571c6-8ba5-4f05-9b07-0f8a8ce47714" providerId="ADAL" clId="{68B22EE0-6CA1-4CF9-A7D3-5698A5939741}" dt="2021-09-09T04:01:06.993" v="2602" actId="47"/>
        <pc:sldMkLst>
          <pc:docMk/>
          <pc:sldMk cId="24500365" sldId="365"/>
        </pc:sldMkLst>
      </pc:sldChg>
      <pc:sldChg chg="del">
        <pc:chgData name="Nguyễn Văn Trung - Khoa CNTT" userId="489571c6-8ba5-4f05-9b07-0f8a8ce47714" providerId="ADAL" clId="{68B22EE0-6CA1-4CF9-A7D3-5698A5939741}" dt="2021-09-09T04:01:11.955" v="2604" actId="47"/>
        <pc:sldMkLst>
          <pc:docMk/>
          <pc:sldMk cId="4186590712" sldId="366"/>
        </pc:sldMkLst>
      </pc:sldChg>
      <pc:sldChg chg="del">
        <pc:chgData name="Nguyễn Văn Trung - Khoa CNTT" userId="489571c6-8ba5-4f05-9b07-0f8a8ce47714" providerId="ADAL" clId="{68B22EE0-6CA1-4CF9-A7D3-5698A5939741}" dt="2021-09-09T04:01:13.036" v="2605" actId="47"/>
        <pc:sldMkLst>
          <pc:docMk/>
          <pc:sldMk cId="1597003010" sldId="367"/>
        </pc:sldMkLst>
      </pc:sldChg>
      <pc:sldChg chg="modSp add mod">
        <pc:chgData name="Nguyễn Văn Trung - Khoa CNTT" userId="489571c6-8ba5-4f05-9b07-0f8a8ce47714" providerId="ADAL" clId="{68B22EE0-6CA1-4CF9-A7D3-5698A5939741}" dt="2021-09-09T04:46:17.799" v="4143" actId="20577"/>
        <pc:sldMkLst>
          <pc:docMk/>
          <pc:sldMk cId="2412658746" sldId="368"/>
        </pc:sldMkLst>
        <pc:spChg chg="mod">
          <ac:chgData name="Nguyễn Văn Trung - Khoa CNTT" userId="489571c6-8ba5-4f05-9b07-0f8a8ce47714" providerId="ADAL" clId="{68B22EE0-6CA1-4CF9-A7D3-5698A5939741}" dt="2021-09-09T04:46:17.799" v="4143" actId="20577"/>
          <ac:spMkLst>
            <pc:docMk/>
            <pc:sldMk cId="2412658746" sldId="368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4:10:05.408" v="3139" actId="20577"/>
        <pc:sldMkLst>
          <pc:docMk/>
          <pc:sldMk cId="809746076" sldId="369"/>
        </pc:sldMkLst>
        <pc:spChg chg="mod">
          <ac:chgData name="Nguyễn Văn Trung - Khoa CNTT" userId="489571c6-8ba5-4f05-9b07-0f8a8ce47714" providerId="ADAL" clId="{68B22EE0-6CA1-4CF9-A7D3-5698A5939741}" dt="2021-09-09T04:10:05.408" v="3139" actId="20577"/>
          <ac:spMkLst>
            <pc:docMk/>
            <pc:sldMk cId="809746076" sldId="369"/>
            <ac:spMk id="62" creationId="{00000000-0000-0000-0000-000000000000}"/>
          </ac:spMkLst>
        </pc:spChg>
      </pc:sldChg>
      <pc:sldChg chg="addSp delSp modSp add mod">
        <pc:chgData name="Nguyễn Văn Trung - Khoa CNTT" userId="489571c6-8ba5-4f05-9b07-0f8a8ce47714" providerId="ADAL" clId="{68B22EE0-6CA1-4CF9-A7D3-5698A5939741}" dt="2021-09-09T08:50:03.930" v="7619" actId="6549"/>
        <pc:sldMkLst>
          <pc:docMk/>
          <pc:sldMk cId="1654746896" sldId="370"/>
        </pc:sldMkLst>
        <pc:spChg chg="add del">
          <ac:chgData name="Nguyễn Văn Trung - Khoa CNTT" userId="489571c6-8ba5-4f05-9b07-0f8a8ce47714" providerId="ADAL" clId="{68B22EE0-6CA1-4CF9-A7D3-5698A5939741}" dt="2021-09-09T04:28:58.591" v="3600"/>
          <ac:spMkLst>
            <pc:docMk/>
            <pc:sldMk cId="1654746896" sldId="370"/>
            <ac:spMk id="2" creationId="{584A6ADD-680D-4B4A-A8CA-810C86AEBCE1}"/>
          </ac:spMkLst>
        </pc:spChg>
        <pc:spChg chg="add del mod">
          <ac:chgData name="Nguyễn Văn Trung - Khoa CNTT" userId="489571c6-8ba5-4f05-9b07-0f8a8ce47714" providerId="ADAL" clId="{68B22EE0-6CA1-4CF9-A7D3-5698A5939741}" dt="2021-09-09T04:28:57.523" v="3599"/>
          <ac:spMkLst>
            <pc:docMk/>
            <pc:sldMk cId="1654746896" sldId="370"/>
            <ac:spMk id="3" creationId="{F4C92F63-C02F-4E72-BCCB-6F7A1203441E}"/>
          </ac:spMkLst>
        </pc:spChg>
        <pc:spChg chg="mod">
          <ac:chgData name="Nguyễn Văn Trung - Khoa CNTT" userId="489571c6-8ba5-4f05-9b07-0f8a8ce47714" providerId="ADAL" clId="{68B22EE0-6CA1-4CF9-A7D3-5698A5939741}" dt="2021-09-09T08:50:03.930" v="7619" actId="6549"/>
          <ac:spMkLst>
            <pc:docMk/>
            <pc:sldMk cId="1654746896" sldId="370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5:05:36.957" v="4779" actId="207"/>
        <pc:sldMkLst>
          <pc:docMk/>
          <pc:sldMk cId="2777398149" sldId="371"/>
        </pc:sldMkLst>
        <pc:spChg chg="mod">
          <ac:chgData name="Nguyễn Văn Trung - Khoa CNTT" userId="489571c6-8ba5-4f05-9b07-0f8a8ce47714" providerId="ADAL" clId="{68B22EE0-6CA1-4CF9-A7D3-5698A5939741}" dt="2021-09-09T05:05:36.957" v="4779" actId="207"/>
          <ac:spMkLst>
            <pc:docMk/>
            <pc:sldMk cId="2777398149" sldId="371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8:49:34.988" v="7618" actId="20577"/>
        <pc:sldMkLst>
          <pc:docMk/>
          <pc:sldMk cId="423718523" sldId="372"/>
        </pc:sldMkLst>
        <pc:spChg chg="mod">
          <ac:chgData name="Nguyễn Văn Trung - Khoa CNTT" userId="489571c6-8ba5-4f05-9b07-0f8a8ce47714" providerId="ADAL" clId="{68B22EE0-6CA1-4CF9-A7D3-5698A5939741}" dt="2021-09-09T08:49:34.988" v="7618" actId="20577"/>
          <ac:spMkLst>
            <pc:docMk/>
            <pc:sldMk cId="423718523" sldId="372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5:06:00.394" v="4781" actId="20577"/>
        <pc:sldMkLst>
          <pc:docMk/>
          <pc:sldMk cId="2333578470" sldId="373"/>
        </pc:sldMkLst>
        <pc:spChg chg="mod">
          <ac:chgData name="Nguyễn Văn Trung - Khoa CNTT" userId="489571c6-8ba5-4f05-9b07-0f8a8ce47714" providerId="ADAL" clId="{68B22EE0-6CA1-4CF9-A7D3-5698A5939741}" dt="2021-09-09T05:06:00.394" v="4781" actId="20577"/>
          <ac:spMkLst>
            <pc:docMk/>
            <pc:sldMk cId="2333578470" sldId="373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5:06:57.191" v="4863" actId="313"/>
        <pc:sldMkLst>
          <pc:docMk/>
          <pc:sldMk cId="3773437544" sldId="374"/>
        </pc:sldMkLst>
        <pc:spChg chg="mod">
          <ac:chgData name="Nguyễn Văn Trung - Khoa CNTT" userId="489571c6-8ba5-4f05-9b07-0f8a8ce47714" providerId="ADAL" clId="{68B22EE0-6CA1-4CF9-A7D3-5698A5939741}" dt="2021-09-09T05:06:57.191" v="4863" actId="313"/>
          <ac:spMkLst>
            <pc:docMk/>
            <pc:sldMk cId="3773437544" sldId="374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8:20:35.375" v="6872" actId="20577"/>
        <pc:sldMkLst>
          <pc:docMk/>
          <pc:sldMk cId="99385515" sldId="375"/>
        </pc:sldMkLst>
        <pc:spChg chg="mod">
          <ac:chgData name="Nguyễn Văn Trung - Khoa CNTT" userId="489571c6-8ba5-4f05-9b07-0f8a8ce47714" providerId="ADAL" clId="{68B22EE0-6CA1-4CF9-A7D3-5698A5939741}" dt="2021-09-09T05:08:05.864" v="4878" actId="20577"/>
          <ac:spMkLst>
            <pc:docMk/>
            <pc:sldMk cId="99385515" sldId="375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68B22EE0-6CA1-4CF9-A7D3-5698A5939741}" dt="2021-09-09T08:20:35.375" v="6872" actId="20577"/>
          <ac:spMkLst>
            <pc:docMk/>
            <pc:sldMk cId="99385515" sldId="375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8:20:51.498" v="6875" actId="20577"/>
        <pc:sldMkLst>
          <pc:docMk/>
          <pc:sldMk cId="3117839381" sldId="376"/>
        </pc:sldMkLst>
        <pc:spChg chg="mod">
          <ac:chgData name="Nguyễn Văn Trung - Khoa CNTT" userId="489571c6-8ba5-4f05-9b07-0f8a8ce47714" providerId="ADAL" clId="{68B22EE0-6CA1-4CF9-A7D3-5698A5939741}" dt="2021-09-09T08:20:51.498" v="6875" actId="20577"/>
          <ac:spMkLst>
            <pc:docMk/>
            <pc:sldMk cId="3117839381" sldId="376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8:21:03.824" v="6879" actId="20577"/>
        <pc:sldMkLst>
          <pc:docMk/>
          <pc:sldMk cId="2105151694" sldId="377"/>
        </pc:sldMkLst>
        <pc:spChg chg="mod">
          <ac:chgData name="Nguyễn Văn Trung - Khoa CNTT" userId="489571c6-8ba5-4f05-9b07-0f8a8ce47714" providerId="ADAL" clId="{68B22EE0-6CA1-4CF9-A7D3-5698A5939741}" dt="2021-09-09T08:21:03.824" v="6879" actId="20577"/>
          <ac:spMkLst>
            <pc:docMk/>
            <pc:sldMk cId="2105151694" sldId="377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8:23:07.733" v="6928" actId="20577"/>
        <pc:sldMkLst>
          <pc:docMk/>
          <pc:sldMk cId="1048350971" sldId="378"/>
        </pc:sldMkLst>
        <pc:spChg chg="mod">
          <ac:chgData name="Nguyễn Văn Trung - Khoa CNTT" userId="489571c6-8ba5-4f05-9b07-0f8a8ce47714" providerId="ADAL" clId="{68B22EE0-6CA1-4CF9-A7D3-5698A5939741}" dt="2021-09-09T08:23:07.733" v="6928" actId="20577"/>
          <ac:spMkLst>
            <pc:docMk/>
            <pc:sldMk cId="1048350971" sldId="378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8:24:31.152" v="6944" actId="1036"/>
        <pc:sldMkLst>
          <pc:docMk/>
          <pc:sldMk cId="1548420770" sldId="379"/>
        </pc:sldMkLst>
        <pc:spChg chg="mod">
          <ac:chgData name="Nguyễn Văn Trung - Khoa CNTT" userId="489571c6-8ba5-4f05-9b07-0f8a8ce47714" providerId="ADAL" clId="{68B22EE0-6CA1-4CF9-A7D3-5698A5939741}" dt="2021-09-09T08:24:31.152" v="6944" actId="1036"/>
          <ac:spMkLst>
            <pc:docMk/>
            <pc:sldMk cId="1548420770" sldId="379"/>
            <ac:spMk id="62" creationId="{00000000-0000-0000-0000-000000000000}"/>
          </ac:spMkLst>
        </pc:spChg>
      </pc:sldChg>
      <pc:sldChg chg="addSp delSp modSp add mod">
        <pc:chgData name="Nguyễn Văn Trung - Khoa CNTT" userId="489571c6-8ba5-4f05-9b07-0f8a8ce47714" providerId="ADAL" clId="{68B22EE0-6CA1-4CF9-A7D3-5698A5939741}" dt="2021-09-09T08:29:48.894" v="7156" actId="20577"/>
        <pc:sldMkLst>
          <pc:docMk/>
          <pc:sldMk cId="3121861411" sldId="380"/>
        </pc:sldMkLst>
        <pc:spChg chg="add del">
          <ac:chgData name="Nguyễn Văn Trung - Khoa CNTT" userId="489571c6-8ba5-4f05-9b07-0f8a8ce47714" providerId="ADAL" clId="{68B22EE0-6CA1-4CF9-A7D3-5698A5939741}" dt="2021-09-09T08:25:23.826" v="6960"/>
          <ac:spMkLst>
            <pc:docMk/>
            <pc:sldMk cId="3121861411" sldId="380"/>
            <ac:spMk id="2" creationId="{5FD52BD4-B122-4724-9C13-BDF9423116CA}"/>
          </ac:spMkLst>
        </pc:spChg>
        <pc:spChg chg="mod">
          <ac:chgData name="Nguyễn Văn Trung - Khoa CNTT" userId="489571c6-8ba5-4f05-9b07-0f8a8ce47714" providerId="ADAL" clId="{68B22EE0-6CA1-4CF9-A7D3-5698A5939741}" dt="2021-09-09T08:29:48.894" v="7156" actId="20577"/>
          <ac:spMkLst>
            <pc:docMk/>
            <pc:sldMk cId="3121861411" sldId="380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8:34:51.563" v="7321" actId="20577"/>
        <pc:sldMkLst>
          <pc:docMk/>
          <pc:sldMk cId="3819432134" sldId="381"/>
        </pc:sldMkLst>
        <pc:spChg chg="mod">
          <ac:chgData name="Nguyễn Văn Trung - Khoa CNTT" userId="489571c6-8ba5-4f05-9b07-0f8a8ce47714" providerId="ADAL" clId="{68B22EE0-6CA1-4CF9-A7D3-5698A5939741}" dt="2021-09-09T08:34:51.563" v="7321" actId="20577"/>
          <ac:spMkLst>
            <pc:docMk/>
            <pc:sldMk cId="3819432134" sldId="381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8:35:33.390" v="7348" actId="20577"/>
        <pc:sldMkLst>
          <pc:docMk/>
          <pc:sldMk cId="3737323649" sldId="382"/>
        </pc:sldMkLst>
        <pc:spChg chg="mod">
          <ac:chgData name="Nguyễn Văn Trung - Khoa CNTT" userId="489571c6-8ba5-4f05-9b07-0f8a8ce47714" providerId="ADAL" clId="{68B22EE0-6CA1-4CF9-A7D3-5698A5939741}" dt="2021-09-09T08:35:33.390" v="7348" actId="20577"/>
          <ac:spMkLst>
            <pc:docMk/>
            <pc:sldMk cId="3737323649" sldId="382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8:41:09.015" v="7416"/>
        <pc:sldMkLst>
          <pc:docMk/>
          <pc:sldMk cId="500761121" sldId="383"/>
        </pc:sldMkLst>
        <pc:spChg chg="mod">
          <ac:chgData name="Nguyễn Văn Trung - Khoa CNTT" userId="489571c6-8ba5-4f05-9b07-0f8a8ce47714" providerId="ADAL" clId="{68B22EE0-6CA1-4CF9-A7D3-5698A5939741}" dt="2021-09-09T08:41:09.015" v="7416"/>
          <ac:spMkLst>
            <pc:docMk/>
            <pc:sldMk cId="500761121" sldId="383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8:53:05.041" v="7638" actId="20577"/>
        <pc:sldMkLst>
          <pc:docMk/>
          <pc:sldMk cId="972956804" sldId="384"/>
        </pc:sldMkLst>
        <pc:spChg chg="mod">
          <ac:chgData name="Nguyễn Văn Trung - Khoa CNTT" userId="489571c6-8ba5-4f05-9b07-0f8a8ce47714" providerId="ADAL" clId="{68B22EE0-6CA1-4CF9-A7D3-5698A5939741}" dt="2021-09-09T08:53:05.041" v="7638" actId="20577"/>
          <ac:spMkLst>
            <pc:docMk/>
            <pc:sldMk cId="972956804" sldId="384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68B22EE0-6CA1-4CF9-A7D3-5698A5939741}" dt="2021-09-09T08:58:07.581" v="8249" actId="20577"/>
        <pc:sldMkLst>
          <pc:docMk/>
          <pc:sldMk cId="2679610578" sldId="385"/>
        </pc:sldMkLst>
        <pc:spChg chg="mod">
          <ac:chgData name="Nguyễn Văn Trung - Khoa CNTT" userId="489571c6-8ba5-4f05-9b07-0f8a8ce47714" providerId="ADAL" clId="{68B22EE0-6CA1-4CF9-A7D3-5698A5939741}" dt="2021-09-09T08:54:42.029" v="7646" actId="20577"/>
          <ac:spMkLst>
            <pc:docMk/>
            <pc:sldMk cId="2679610578" sldId="385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68B22EE0-6CA1-4CF9-A7D3-5698A5939741}" dt="2021-09-09T08:58:07.581" v="8249" actId="20577"/>
          <ac:spMkLst>
            <pc:docMk/>
            <pc:sldMk cId="2679610578" sldId="385"/>
            <ac:spMk id="62" creationId="{00000000-0000-0000-0000-000000000000}"/>
          </ac:spMkLst>
        </pc:spChg>
      </pc:sldChg>
      <pc:sldChg chg="delSp modSp add mod">
        <pc:chgData name="Nguyễn Văn Trung - Khoa CNTT" userId="489571c6-8ba5-4f05-9b07-0f8a8ce47714" providerId="ADAL" clId="{68B22EE0-6CA1-4CF9-A7D3-5698A5939741}" dt="2021-09-09T09:25:50.317" v="11031" actId="20577"/>
        <pc:sldMkLst>
          <pc:docMk/>
          <pc:sldMk cId="4249839085" sldId="386"/>
        </pc:sldMkLst>
        <pc:spChg chg="mod">
          <ac:chgData name="Nguyễn Văn Trung - Khoa CNTT" userId="489571c6-8ba5-4f05-9b07-0f8a8ce47714" providerId="ADAL" clId="{68B22EE0-6CA1-4CF9-A7D3-5698A5939741}" dt="2021-09-09T09:25:50.317" v="11031" actId="20577"/>
          <ac:spMkLst>
            <pc:docMk/>
            <pc:sldMk cId="4249839085" sldId="386"/>
            <ac:spMk id="62" creationId="{00000000-0000-0000-0000-000000000000}"/>
          </ac:spMkLst>
        </pc:spChg>
        <pc:grpChg chg="del">
          <ac:chgData name="Nguyễn Văn Trung - Khoa CNTT" userId="489571c6-8ba5-4f05-9b07-0f8a8ce47714" providerId="ADAL" clId="{68B22EE0-6CA1-4CF9-A7D3-5698A5939741}" dt="2021-09-09T09:08:57.924" v="9474" actId="478"/>
          <ac:grpSpMkLst>
            <pc:docMk/>
            <pc:sldMk cId="4249839085" sldId="386"/>
            <ac:grpSpMk id="20" creationId="{00000000-0000-0000-0000-000000000000}"/>
          </ac:grpSpMkLst>
        </pc:grpChg>
      </pc:sldChg>
    </pc:docChg>
  </pc:docChgLst>
  <pc:docChgLst>
    <pc:chgData name="Nguyễn Văn Trung - Khoa CNTT" userId="S::trung.nv@vlu.edu.vn::489571c6-8ba5-4f05-9b07-0f8a8ce47714" providerId="AD" clId="Web-{536C601C-C07D-0B88-F1CD-40E4048643F6}"/>
    <pc:docChg chg="modSld">
      <pc:chgData name="Nguyễn Văn Trung - Khoa CNTT" userId="S::trung.nv@vlu.edu.vn::489571c6-8ba5-4f05-9b07-0f8a8ce47714" providerId="AD" clId="Web-{536C601C-C07D-0B88-F1CD-40E4048643F6}" dt="2021-03-31T10:08:50.018" v="31" actId="20577"/>
      <pc:docMkLst>
        <pc:docMk/>
      </pc:docMkLst>
      <pc:sldChg chg="modSp">
        <pc:chgData name="Nguyễn Văn Trung - Khoa CNTT" userId="S::trung.nv@vlu.edu.vn::489571c6-8ba5-4f05-9b07-0f8a8ce47714" providerId="AD" clId="Web-{536C601C-C07D-0B88-F1CD-40E4048643F6}" dt="2021-03-31T10:08:50.018" v="31" actId="20577"/>
        <pc:sldMkLst>
          <pc:docMk/>
          <pc:sldMk cId="28469845" sldId="357"/>
        </pc:sldMkLst>
        <pc:spChg chg="mod">
          <ac:chgData name="Nguyễn Văn Trung - Khoa CNTT" userId="S::trung.nv@vlu.edu.vn::489571c6-8ba5-4f05-9b07-0f8a8ce47714" providerId="AD" clId="Web-{536C601C-C07D-0B88-F1CD-40E4048643F6}" dt="2021-03-31T10:08:50.018" v="31" actId="20577"/>
          <ac:spMkLst>
            <pc:docMk/>
            <pc:sldMk cId="28469845" sldId="357"/>
            <ac:spMk id="62" creationId="{00000000-0000-0000-0000-000000000000}"/>
          </ac:spMkLst>
        </pc:spChg>
      </pc:sldChg>
    </pc:docChg>
  </pc:docChgLst>
  <pc:docChgLst>
    <pc:chgData name="Nguyen Van Trung" userId="489571c6-8ba5-4f05-9b07-0f8a8ce47714" providerId="ADAL" clId="{16867486-EA68-4AF5-A522-9CAD6CD974A0}"/>
    <pc:docChg chg="undo custSel addSld delSld modSld">
      <pc:chgData name="Nguyen Van Trung" userId="489571c6-8ba5-4f05-9b07-0f8a8ce47714" providerId="ADAL" clId="{16867486-EA68-4AF5-A522-9CAD6CD974A0}" dt="2020-08-27T04:40:55.097" v="4200" actId="1036"/>
      <pc:docMkLst>
        <pc:docMk/>
      </pc:docMkLst>
      <pc:sldChg chg="modSp mod">
        <pc:chgData name="Nguyen Van Trung" userId="489571c6-8ba5-4f05-9b07-0f8a8ce47714" providerId="ADAL" clId="{16867486-EA68-4AF5-A522-9CAD6CD974A0}" dt="2020-08-27T02:54:38.684" v="217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16867486-EA68-4AF5-A522-9CAD6CD974A0}" dt="2020-08-27T02:45:51.183" v="30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3:38.511" v="213" actId="20577"/>
          <ac:spMkLst>
            <pc:docMk/>
            <pc:sldMk cId="3671363652" sldId="285"/>
            <ac:spMk id="12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1:46.882" v="59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3.005" v="214" actId="20577"/>
          <ac:spMkLst>
            <pc:docMk/>
            <pc:sldMk cId="3671363652" sldId="285"/>
            <ac:spMk id="17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2:09.850" v="99" actId="20577"/>
          <ac:spMkLst>
            <pc:docMk/>
            <pc:sldMk cId="3671363652" sldId="285"/>
            <ac:spMk id="19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8.684" v="217" actId="20577"/>
          <ac:spMkLst>
            <pc:docMk/>
            <pc:sldMk cId="3671363652" sldId="285"/>
            <ac:spMk id="23" creationId="{C9BD2F7B-3F77-4C00-A03B-0C17F27D1349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4:40:55.097" v="4200" actId="1036"/>
        <pc:sldMkLst>
          <pc:docMk/>
          <pc:sldMk cId="133809529" sldId="287"/>
        </pc:sldMkLst>
        <pc:spChg chg="add 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3" creationId="{536C90D0-5F17-45E0-BC15-FBDB7F98ECA7}"/>
          </ac:spMkLst>
        </pc:spChg>
        <pc:spChg chg="add 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11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2:57:14.301" v="337" actId="478"/>
          <ac:spMkLst>
            <pc:docMk/>
            <pc:sldMk cId="133809529" sldId="287"/>
            <ac:spMk id="14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8" creationId="{00000000-0000-0000-0000-000000000000}"/>
          </ac:spMkLst>
        </pc:spChg>
        <pc:spChg chg="del">
          <ac:chgData name="Nguyen Van Trung" userId="489571c6-8ba5-4f05-9b07-0f8a8ce47714" providerId="ADAL" clId="{16867486-EA68-4AF5-A522-9CAD6CD974A0}" dt="2020-08-27T02:57:04.635" v="333" actId="478"/>
          <ac:spMkLst>
            <pc:docMk/>
            <pc:sldMk cId="133809529" sldId="287"/>
            <ac:spMk id="19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0" creationId="{B8491679-A116-45FB-B476-597A05F60608}"/>
          </ac:spMkLst>
        </pc:spChg>
        <pc:spChg chg="del mod">
          <ac:chgData name="Nguyen Van Trung" userId="489571c6-8ba5-4f05-9b07-0f8a8ce47714" providerId="ADAL" clId="{16867486-EA68-4AF5-A522-9CAD6CD974A0}" dt="2020-08-27T02:56:56.478" v="331"/>
          <ac:spMkLst>
            <pc:docMk/>
            <pc:sldMk cId="133809529" sldId="287"/>
            <ac:spMk id="21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2" creationId="{91B3AE46-F46C-4D82-BB36-491ECB20D03E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3" creationId="{7CEC665D-D1B4-49A8-AB22-EE5854E57FEA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4" creationId="{B6D54753-C7E9-4480-AE4D-49F6D70E4F85}"/>
          </ac:spMkLst>
        </pc:spChg>
        <pc:spChg chg="del">
          <ac:chgData name="Nguyen Van Trung" userId="489571c6-8ba5-4f05-9b07-0f8a8ce47714" providerId="ADAL" clId="{16867486-EA68-4AF5-A522-9CAD6CD974A0}" dt="2020-08-27T02:57:01.387" v="332" actId="478"/>
          <ac:spMkLst>
            <pc:docMk/>
            <pc:sldMk cId="133809529" sldId="287"/>
            <ac:spMk id="29" creationId="{00000000-0000-0000-0000-000000000000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3:28:54.859" v="1532" actId="207"/>
        <pc:sldMkLst>
          <pc:docMk/>
          <pc:sldMk cId="726866880" sldId="303"/>
        </pc:sldMkLst>
        <pc:spChg chg="add del mod">
          <ac:chgData name="Nguyen Van Trung" userId="489571c6-8ba5-4f05-9b07-0f8a8ce47714" providerId="ADAL" clId="{16867486-EA68-4AF5-A522-9CAD6CD974A0}" dt="2020-08-27T03:01:34.239" v="563" actId="478"/>
          <ac:spMkLst>
            <pc:docMk/>
            <pc:sldMk cId="726866880" sldId="303"/>
            <ac:spMk id="2" creationId="{B2C30F35-5657-4236-B40A-B1B32172A1A9}"/>
          </ac:spMkLst>
        </pc:spChg>
        <pc:spChg chg="add del mod">
          <ac:chgData name="Nguyen Van Trung" userId="489571c6-8ba5-4f05-9b07-0f8a8ce47714" providerId="ADAL" clId="{16867486-EA68-4AF5-A522-9CAD6CD974A0}" dt="2020-08-27T03:01:37.584" v="564" actId="478"/>
          <ac:spMkLst>
            <pc:docMk/>
            <pc:sldMk cId="726866880" sldId="303"/>
            <ac:spMk id="3" creationId="{433E1071-3667-48A8-AABD-DA2528D40638}"/>
          </ac:spMkLst>
        </pc:spChg>
        <pc:spChg chg="del mod">
          <ac:chgData name="Nguyen Van Trung" userId="489571c6-8ba5-4f05-9b07-0f8a8ce47714" providerId="ADAL" clId="{16867486-EA68-4AF5-A522-9CAD6CD974A0}" dt="2020-08-27T03:01:30.703" v="562" actId="478"/>
          <ac:spMkLst>
            <pc:docMk/>
            <pc:sldMk cId="726866880" sldId="303"/>
            <ac:spMk id="8" creationId="{16036F8C-060D-4C9C-9E5C-185723E8EBB1}"/>
          </ac:spMkLst>
        </pc:spChg>
        <pc:spChg chg="mod">
          <ac:chgData name="Nguyen Van Trung" userId="489571c6-8ba5-4f05-9b07-0f8a8ce47714" providerId="ADAL" clId="{16867486-EA68-4AF5-A522-9CAD6CD974A0}" dt="2020-08-27T02:58:12.381" v="42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54.859" v="1532" actId="20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16867486-EA68-4AF5-A522-9CAD6CD974A0}" dt="2020-08-27T03:39:25.830" v="1708" actId="47"/>
        <pc:sldMkLst>
          <pc:docMk/>
          <pc:sldMk cId="1284390171" sldId="317"/>
        </pc:sldMkLst>
      </pc:sldChg>
      <pc:sldChg chg="modSp add mod">
        <pc:chgData name="Nguyen Van Trung" userId="489571c6-8ba5-4f05-9b07-0f8a8ce47714" providerId="ADAL" clId="{16867486-EA68-4AF5-A522-9CAD6CD974A0}" dt="2020-08-27T03:28:16.655" v="1525" actId="113"/>
        <pc:sldMkLst>
          <pc:docMk/>
          <pc:sldMk cId="1902541966" sldId="320"/>
        </pc:sldMkLst>
        <pc:spChg chg="mod">
          <ac:chgData name="Nguyen Van Trung" userId="489571c6-8ba5-4f05-9b07-0f8a8ce47714" providerId="ADAL" clId="{16867486-EA68-4AF5-A522-9CAD6CD974A0}" dt="2020-08-27T03:10:47.960" v="10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16.655" v="1525" actId="113"/>
          <ac:spMkLst>
            <pc:docMk/>
            <pc:sldMk cId="1902541966" sldId="320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8:08.026" v="1524" actId="114"/>
        <pc:sldMkLst>
          <pc:docMk/>
          <pc:sldMk cId="2150860130" sldId="321"/>
        </pc:sldMkLst>
        <pc:spChg chg="mod">
          <ac:chgData name="Nguyen Van Trung" userId="489571c6-8ba5-4f05-9b07-0f8a8ce47714" providerId="ADAL" clId="{16867486-EA68-4AF5-A522-9CAD6CD974A0}" dt="2020-08-27T03:10:58.670" v="1041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08.026" v="1524" actId="114"/>
          <ac:spMkLst>
            <pc:docMk/>
            <pc:sldMk cId="2150860130" sldId="32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9:40.821" v="1536" actId="20577"/>
        <pc:sldMkLst>
          <pc:docMk/>
          <pc:sldMk cId="1359902612" sldId="322"/>
        </pc:sldMkLst>
        <pc:spChg chg="mod">
          <ac:chgData name="Nguyen Van Trung" userId="489571c6-8ba5-4f05-9b07-0f8a8ce47714" providerId="ADAL" clId="{16867486-EA68-4AF5-A522-9CAD6CD974A0}" dt="2020-08-27T03:29:40.821" v="1536" actId="20577"/>
          <ac:spMkLst>
            <pc:docMk/>
            <pc:sldMk cId="1359902612" sldId="32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1:12.264" v="1248"/>
          <ac:spMkLst>
            <pc:docMk/>
            <pc:sldMk cId="1359902612" sldId="322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7:48.952" v="1521" actId="113"/>
          <ac:spMkLst>
            <pc:docMk/>
            <pc:sldMk cId="1359902612" sldId="322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21:12.264" v="1248"/>
          <ac:grpSpMkLst>
            <pc:docMk/>
            <pc:sldMk cId="1359902612" sldId="322"/>
            <ac:grpSpMk id="20" creationId="{00000000-0000-0000-0000-000000000000}"/>
          </ac:grpSpMkLst>
        </pc:grpChg>
      </pc:sldChg>
      <pc:sldChg chg="new del">
        <pc:chgData name="Nguyen Van Trung" userId="489571c6-8ba5-4f05-9b07-0f8a8ce47714" providerId="ADAL" clId="{16867486-EA68-4AF5-A522-9CAD6CD974A0}" dt="2020-08-27T03:19:36.885" v="1238" actId="47"/>
        <pc:sldMkLst>
          <pc:docMk/>
          <pc:sldMk cId="4267368229" sldId="322"/>
        </pc:sldMkLst>
      </pc:sldChg>
      <pc:sldChg chg="modSp add mod">
        <pc:chgData name="Nguyen Van Trung" userId="489571c6-8ba5-4f05-9b07-0f8a8ce47714" providerId="ADAL" clId="{16867486-EA68-4AF5-A522-9CAD6CD974A0}" dt="2020-08-27T03:31:43.958" v="1585" actId="20577"/>
        <pc:sldMkLst>
          <pc:docMk/>
          <pc:sldMk cId="1643093092" sldId="323"/>
        </pc:sldMkLst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1:43.958" v="1585" actId="20577"/>
          <ac:spMkLst>
            <pc:docMk/>
            <pc:sldMk cId="1643093092" sldId="323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0:20.307" v="1539"/>
          <ac:grpSpMkLst>
            <pc:docMk/>
            <pc:sldMk cId="1643093092" sldId="323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38:34.086" v="1707" actId="113"/>
        <pc:sldMkLst>
          <pc:docMk/>
          <pc:sldMk cId="3960341503" sldId="324"/>
        </pc:sldMkLst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8:34.086" v="1707" actId="113"/>
          <ac:spMkLst>
            <pc:docMk/>
            <pc:sldMk cId="3960341503" sldId="32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2:46.883" v="1590"/>
          <ac:grpSpMkLst>
            <pc:docMk/>
            <pc:sldMk cId="3960341503" sldId="324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51:28.814" v="2192" actId="20577"/>
        <pc:sldMkLst>
          <pc:docMk/>
          <pc:sldMk cId="622941739" sldId="325"/>
        </pc:sldMkLst>
        <pc:spChg chg="mod">
          <ac:chgData name="Nguyen Van Trung" userId="489571c6-8ba5-4f05-9b07-0f8a8ce47714" providerId="ADAL" clId="{16867486-EA68-4AF5-A522-9CAD6CD974A0}" dt="2020-08-27T03:51:28.814" v="2192" actId="20577"/>
          <ac:spMkLst>
            <pc:docMk/>
            <pc:sldMk cId="622941739" sldId="325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9:53.267" v="1711"/>
          <ac:spMkLst>
            <pc:docMk/>
            <pc:sldMk cId="622941739" sldId="325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45:07.487" v="2070" actId="20577"/>
          <ac:spMkLst>
            <pc:docMk/>
            <pc:sldMk cId="622941739" sldId="325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9:53.267" v="1711"/>
          <ac:grpSpMkLst>
            <pc:docMk/>
            <pc:sldMk cId="622941739" sldId="325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9:35.571" v="2783"/>
        <pc:sldMkLst>
          <pc:docMk/>
          <pc:sldMk cId="641862287" sldId="326"/>
        </pc:sldMkLst>
        <pc:spChg chg="add del mod">
          <ac:chgData name="Nguyen Van Trung" userId="489571c6-8ba5-4f05-9b07-0f8a8ce47714" providerId="ADAL" clId="{16867486-EA68-4AF5-A522-9CAD6CD974A0}" dt="2020-08-27T03:52:49.878" v="2199" actId="478"/>
          <ac:spMkLst>
            <pc:docMk/>
            <pc:sldMk cId="641862287" sldId="326"/>
            <ac:spMk id="2" creationId="{0189BE5B-314D-4961-8916-49033E7E9F25}"/>
          </ac:spMkLst>
        </pc:spChg>
        <pc:spChg chg="add mod">
          <ac:chgData name="Nguyen Van Trung" userId="489571c6-8ba5-4f05-9b07-0f8a8ce47714" providerId="ADAL" clId="{16867486-EA68-4AF5-A522-9CAD6CD974A0}" dt="2020-08-27T04:09:30.696" v="2781" actId="1036"/>
          <ac:spMkLst>
            <pc:docMk/>
            <pc:sldMk cId="641862287" sldId="326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1:22.660" v="2188" actId="20577"/>
          <ac:spMkLst>
            <pc:docMk/>
            <pc:sldMk cId="641862287" sldId="326"/>
            <ac:spMk id="21" creationId="{00000000-0000-0000-0000-000000000000}"/>
          </ac:spMkLst>
        </pc:spChg>
        <pc:spChg chg="add del mod">
          <ac:chgData name="Nguyen Van Trung" userId="489571c6-8ba5-4f05-9b07-0f8a8ce47714" providerId="ADAL" clId="{16867486-EA68-4AF5-A522-9CAD6CD974A0}" dt="2020-08-27T04:09:35.571" v="2783"/>
          <ac:spMkLst>
            <pc:docMk/>
            <pc:sldMk cId="641862287" sldId="326"/>
            <ac:spMk id="62" creationId="{00000000-0000-0000-0000-000000000000}"/>
          </ac:spMkLst>
        </pc:spChg>
        <pc:picChg chg="add del mod">
          <ac:chgData name="Nguyen Van Trung" userId="489571c6-8ba5-4f05-9b07-0f8a8ce47714" providerId="ADAL" clId="{16867486-EA68-4AF5-A522-9CAD6CD974A0}" dt="2020-08-27T04:08:34.195" v="2756"/>
          <ac:picMkLst>
            <pc:docMk/>
            <pc:sldMk cId="641862287" sldId="326"/>
            <ac:picMk id="4" creationId="{5A1B4C50-DCF8-4DAA-984E-7411F13BA25C}"/>
          </ac:picMkLst>
        </pc:picChg>
        <pc:picChg chg="add mod">
          <ac:chgData name="Nguyen Van Trung" userId="489571c6-8ba5-4f05-9b07-0f8a8ce47714" providerId="ADAL" clId="{16867486-EA68-4AF5-A522-9CAD6CD974A0}" dt="2020-08-27T04:09:23.194" v="2766" actId="14100"/>
          <ac:picMkLst>
            <pc:docMk/>
            <pc:sldMk cId="641862287" sldId="326"/>
            <ac:picMk id="5" creationId="{E77A91F0-A84E-4459-9FB9-AFC4D21F45E3}"/>
          </ac:picMkLst>
        </pc:picChg>
      </pc:sldChg>
      <pc:sldChg chg="addSp delSp modSp add mod">
        <pc:chgData name="Nguyen Van Trung" userId="489571c6-8ba5-4f05-9b07-0f8a8ce47714" providerId="ADAL" clId="{16867486-EA68-4AF5-A522-9CAD6CD974A0}" dt="2020-08-27T04:03:33.550" v="2669" actId="20577"/>
        <pc:sldMkLst>
          <pc:docMk/>
          <pc:sldMk cId="3734561389" sldId="327"/>
        </pc:sldMkLst>
        <pc:spChg chg="mod">
          <ac:chgData name="Nguyen Van Trung" userId="489571c6-8ba5-4f05-9b07-0f8a8ce47714" providerId="ADAL" clId="{16867486-EA68-4AF5-A522-9CAD6CD974A0}" dt="2020-08-27T04:03:33.550" v="2669" actId="20577"/>
          <ac:spMkLst>
            <pc:docMk/>
            <pc:sldMk cId="3734561389" sldId="327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0:44.915" v="2175"/>
          <ac:spMkLst>
            <pc:docMk/>
            <pc:sldMk cId="3734561389" sldId="327"/>
            <ac:spMk id="22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3:56:23.041" v="2365"/>
          <ac:spMkLst>
            <pc:docMk/>
            <pc:sldMk cId="3734561389" sldId="327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0:44.915" v="2175"/>
          <ac:grpSpMkLst>
            <pc:docMk/>
            <pc:sldMk cId="3734561389" sldId="327"/>
            <ac:grpSpMk id="20" creationId="{00000000-0000-0000-0000-000000000000}"/>
          </ac:grpSpMkLst>
        </pc:grpChg>
        <pc:picChg chg="add mod">
          <ac:chgData name="Nguyen Van Trung" userId="489571c6-8ba5-4f05-9b07-0f8a8ce47714" providerId="ADAL" clId="{16867486-EA68-4AF5-A522-9CAD6CD974A0}" dt="2020-08-27T03:56:22.352" v="2363" actId="14100"/>
          <ac:picMkLst>
            <pc:docMk/>
            <pc:sldMk cId="3734561389" sldId="327"/>
            <ac:picMk id="2" creationId="{75532183-899C-4206-9908-FD00765D5F86}"/>
          </ac:picMkLst>
        </pc:picChg>
      </pc:sldChg>
      <pc:sldChg chg="delSp modSp add mod">
        <pc:chgData name="Nguyen Van Trung" userId="489571c6-8ba5-4f05-9b07-0f8a8ce47714" providerId="ADAL" clId="{16867486-EA68-4AF5-A522-9CAD6CD974A0}" dt="2020-08-27T04:03:20.701" v="2665" actId="20577"/>
        <pc:sldMkLst>
          <pc:docMk/>
          <pc:sldMk cId="773373751" sldId="328"/>
        </pc:sldMkLst>
        <pc:spChg chg="del">
          <ac:chgData name="Nguyen Van Trung" userId="489571c6-8ba5-4f05-9b07-0f8a8ce47714" providerId="ADAL" clId="{16867486-EA68-4AF5-A522-9CAD6CD974A0}" dt="2020-08-27T03:58:39.309" v="2367" actId="478"/>
          <ac:spMkLst>
            <pc:docMk/>
            <pc:sldMk cId="773373751" sldId="328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3:20.701" v="2665" actId="20577"/>
          <ac:spMkLst>
            <pc:docMk/>
            <pc:sldMk cId="773373751" sldId="328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9:08.225" v="2376"/>
          <ac:grpSpMkLst>
            <pc:docMk/>
            <pc:sldMk cId="773373751" sldId="328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6:32.883" v="2702" actId="1038"/>
        <pc:sldMkLst>
          <pc:docMk/>
          <pc:sldMk cId="2505137642" sldId="329"/>
        </pc:sldMkLst>
        <pc:spChg chg="mod">
          <ac:chgData name="Nguyen Van Trung" userId="489571c6-8ba5-4f05-9b07-0f8a8ce47714" providerId="ADAL" clId="{16867486-EA68-4AF5-A522-9CAD6CD974A0}" dt="2020-08-27T04:06:01.265" v="2672" actId="20577"/>
          <ac:spMkLst>
            <pc:docMk/>
            <pc:sldMk cId="2505137642" sldId="329"/>
            <ac:spMk id="21" creationId="{00000000-0000-0000-0000-000000000000}"/>
          </ac:spMkLst>
        </pc:spChg>
        <pc:picChg chg="del">
          <ac:chgData name="Nguyen Van Trung" userId="489571c6-8ba5-4f05-9b07-0f8a8ce47714" providerId="ADAL" clId="{16867486-EA68-4AF5-A522-9CAD6CD974A0}" dt="2020-08-27T04:06:03.214" v="2673" actId="478"/>
          <ac:picMkLst>
            <pc:docMk/>
            <pc:sldMk cId="2505137642" sldId="329"/>
            <ac:picMk id="2" creationId="{75532183-899C-4206-9908-FD00765D5F86}"/>
          </ac:picMkLst>
        </pc:picChg>
        <pc:picChg chg="add mod">
          <ac:chgData name="Nguyen Van Trung" userId="489571c6-8ba5-4f05-9b07-0f8a8ce47714" providerId="ADAL" clId="{16867486-EA68-4AF5-A522-9CAD6CD974A0}" dt="2020-08-27T04:06:32.883" v="2702" actId="1038"/>
          <ac:picMkLst>
            <pc:docMk/>
            <pc:sldMk cId="2505137642" sldId="329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10:16.086" v="2789" actId="20577"/>
        <pc:sldMkLst>
          <pc:docMk/>
          <pc:sldMk cId="2844737616" sldId="330"/>
        </pc:sldMkLst>
        <pc:spChg chg="mod">
          <ac:chgData name="Nguyen Van Trung" userId="489571c6-8ba5-4f05-9b07-0f8a8ce47714" providerId="ADAL" clId="{16867486-EA68-4AF5-A522-9CAD6CD974A0}" dt="2020-08-27T04:10:16.086" v="2789" actId="20577"/>
          <ac:spMkLst>
            <pc:docMk/>
            <pc:sldMk cId="2844737616" sldId="33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9:59.621" v="2787" actId="20577"/>
          <ac:spMkLst>
            <pc:docMk/>
            <pc:sldMk cId="2844737616" sldId="330"/>
            <ac:spMk id="62" creationId="{00000000-0000-0000-0000-000000000000}"/>
          </ac:spMkLst>
        </pc:spChg>
      </pc:sldChg>
      <pc:sldChg chg="add del">
        <pc:chgData name="Nguyen Van Trung" userId="489571c6-8ba5-4f05-9b07-0f8a8ce47714" providerId="ADAL" clId="{16867486-EA68-4AF5-A522-9CAD6CD974A0}" dt="2020-08-27T04:08:24.849" v="2743" actId="2890"/>
        <pc:sldMkLst>
          <pc:docMk/>
          <pc:sldMk cId="3009957651" sldId="330"/>
        </pc:sldMkLst>
      </pc:sldChg>
      <pc:sldChg chg="modSp add mod">
        <pc:chgData name="Nguyen Van Trung" userId="489571c6-8ba5-4f05-9b07-0f8a8ce47714" providerId="ADAL" clId="{16867486-EA68-4AF5-A522-9CAD6CD974A0}" dt="2020-08-27T04:20:18.441" v="2963" actId="113"/>
        <pc:sldMkLst>
          <pc:docMk/>
          <pc:sldMk cId="458165985" sldId="331"/>
        </pc:sldMkLst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0:18.441" v="2963" actId="113"/>
          <ac:spMkLst>
            <pc:docMk/>
            <pc:sldMk cId="458165985" sldId="331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2:07.623" v="2800"/>
          <ac:grpSpMkLst>
            <pc:docMk/>
            <pc:sldMk cId="458165985" sldId="331"/>
            <ac:grpSpMk id="20" creationId="{00000000-0000-0000-0000-000000000000}"/>
          </ac:grpSpMkLst>
        </pc:grpChg>
      </pc:sldChg>
      <pc:sldChg chg="addSp delSp modSp add del mod">
        <pc:chgData name="Nguyen Van Trung" userId="489571c6-8ba5-4f05-9b07-0f8a8ce47714" providerId="ADAL" clId="{16867486-EA68-4AF5-A522-9CAD6CD974A0}" dt="2020-08-27T04:11:46.402" v="2797" actId="2890"/>
        <pc:sldMkLst>
          <pc:docMk/>
          <pc:sldMk cId="3389807777" sldId="331"/>
        </pc:sldMkLst>
        <pc:spChg chg="mod">
          <ac:chgData name="Nguyen Van Trung" userId="489571c6-8ba5-4f05-9b07-0f8a8ce47714" providerId="ADAL" clId="{16867486-EA68-4AF5-A522-9CAD6CD974A0}" dt="2020-08-27T04:11:45.478" v="2796"/>
          <ac:spMkLst>
            <pc:docMk/>
            <pc:sldMk cId="3389807777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1:44.254" v="2795"/>
          <ac:spMkLst>
            <pc:docMk/>
            <pc:sldMk cId="3389807777" sldId="331"/>
            <ac:spMk id="2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1:44.254" v="2795"/>
          <ac:grpSpMkLst>
            <pc:docMk/>
            <pc:sldMk cId="3389807777" sldId="331"/>
            <ac:grpSpMk id="20" creationId="{00000000-0000-0000-0000-000000000000}"/>
          </ac:grpSpMkLst>
        </pc:grpChg>
        <pc:picChg chg="add del">
          <ac:chgData name="Nguyen Van Trung" userId="489571c6-8ba5-4f05-9b07-0f8a8ce47714" providerId="ADAL" clId="{16867486-EA68-4AF5-A522-9CAD6CD974A0}" dt="2020-08-27T04:11:39.936" v="2794" actId="478"/>
          <ac:picMkLst>
            <pc:docMk/>
            <pc:sldMk cId="3389807777" sldId="331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23:42.083" v="3071" actId="20577"/>
        <pc:sldMkLst>
          <pc:docMk/>
          <pc:sldMk cId="3696036847" sldId="332"/>
        </pc:sldMkLst>
        <pc:spChg chg="mod">
          <ac:chgData name="Nguyen Van Trung" userId="489571c6-8ba5-4f05-9b07-0f8a8ce47714" providerId="ADAL" clId="{16867486-EA68-4AF5-A522-9CAD6CD974A0}" dt="2020-08-27T04:19:03.133" v="2943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3:42.083" v="3071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0:04.630" v="3390" actId="20577"/>
        <pc:sldMkLst>
          <pc:docMk/>
          <pc:sldMk cId="1800781619" sldId="333"/>
        </pc:sldMkLst>
        <pc:spChg chg="mod">
          <ac:chgData name="Nguyen Van Trung" userId="489571c6-8ba5-4f05-9b07-0f8a8ce47714" providerId="ADAL" clId="{16867486-EA68-4AF5-A522-9CAD6CD974A0}" dt="2020-08-27T04:30:04.630" v="3390" actId="20577"/>
          <ac:spMkLst>
            <pc:docMk/>
            <pc:sldMk cId="1800781619" sldId="33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9:54.035" v="3388" actId="1035"/>
          <ac:spMkLst>
            <pc:docMk/>
            <pc:sldMk cId="1800781619" sldId="333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8:15.073" v="4093"/>
        <pc:sldMkLst>
          <pc:docMk/>
          <pc:sldMk cId="4026623210" sldId="334"/>
        </pc:sldMkLst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8:15.073" v="4093"/>
          <ac:spMkLst>
            <pc:docMk/>
            <pc:sldMk cId="4026623210" sldId="33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30:29.558" v="3410"/>
          <ac:grpSpMkLst>
            <pc:docMk/>
            <pc:sldMk cId="4026623210" sldId="334"/>
            <ac:grpSpMk id="20" creationId="{00000000-0000-0000-0000-000000000000}"/>
          </ac:grpSpMkLst>
        </pc:grpChg>
      </pc:sldChg>
    </pc:docChg>
  </pc:docChgLst>
  <pc:docChgLst>
    <pc:chgData name="Nguyễn Văn Trung - Khoa CNTT" userId="489571c6-8ba5-4f05-9b07-0f8a8ce47714" providerId="ADAL" clId="{81E61C62-7E2E-47B1-A029-94A7B3863355}"/>
    <pc:docChg chg="modSld">
      <pc:chgData name="Nguyễn Văn Trung - Khoa CNTT" userId="489571c6-8ba5-4f05-9b07-0f8a8ce47714" providerId="ADAL" clId="{81E61C62-7E2E-47B1-A029-94A7B3863355}" dt="2020-09-01T04:03:00.743" v="99" actId="20577"/>
      <pc:docMkLst>
        <pc:docMk/>
      </pc:docMkLst>
      <pc:sldChg chg="modSp mod">
        <pc:chgData name="Nguyễn Văn Trung - Khoa CNTT" userId="489571c6-8ba5-4f05-9b07-0f8a8ce47714" providerId="ADAL" clId="{81E61C62-7E2E-47B1-A029-94A7B3863355}" dt="2020-09-01T04:03:00.743" v="99" actId="20577"/>
        <pc:sldMkLst>
          <pc:docMk/>
          <pc:sldMk cId="3671363652" sldId="285"/>
        </pc:sldMkLst>
        <pc:spChg chg="mod">
          <ac:chgData name="Nguyễn Văn Trung - Khoa CNTT" userId="489571c6-8ba5-4f05-9b07-0f8a8ce47714" providerId="ADAL" clId="{81E61C62-7E2E-47B1-A029-94A7B3863355}" dt="2020-09-01T04:03:00.743" v="99" actId="20577"/>
          <ac:spMkLst>
            <pc:docMk/>
            <pc:sldMk cId="3671363652" sldId="285"/>
            <ac:spMk id="19" creationId="{CEF99411-4709-4D85-A7C3-945C4791A054}"/>
          </ac:spMkLst>
        </pc:spChg>
      </pc:sldChg>
    </pc:docChg>
  </pc:docChgLst>
  <pc:docChgLst>
    <pc:chgData name="Nguyễn Đắc Quỳnh Mi" userId="c5623712-c81f-422d-b1a2-725fdebbcbcf" providerId="ADAL" clId="{5ADD2C4A-B9D6-4D8B-ACE4-E43E3F6A814D}"/>
    <pc:docChg chg="modSld">
      <pc:chgData name="Nguyễn Đắc Quỳnh Mi" userId="c5623712-c81f-422d-b1a2-725fdebbcbcf" providerId="ADAL" clId="{5ADD2C4A-B9D6-4D8B-ACE4-E43E3F6A814D}" dt="2021-09-08T07:18:40.969" v="1" actId="20577"/>
      <pc:docMkLst>
        <pc:docMk/>
      </pc:docMkLst>
      <pc:sldChg chg="modSp mod">
        <pc:chgData name="Nguyễn Đắc Quỳnh Mi" userId="c5623712-c81f-422d-b1a2-725fdebbcbcf" providerId="ADAL" clId="{5ADD2C4A-B9D6-4D8B-ACE4-E43E3F6A814D}" dt="2021-09-08T07:18:40.969" v="1" actId="20577"/>
        <pc:sldMkLst>
          <pc:docMk/>
          <pc:sldMk cId="1742704261" sldId="361"/>
        </pc:sldMkLst>
        <pc:spChg chg="mod">
          <ac:chgData name="Nguyễn Đắc Quỳnh Mi" userId="c5623712-c81f-422d-b1a2-725fdebbcbcf" providerId="ADAL" clId="{5ADD2C4A-B9D6-4D8B-ACE4-E43E3F6A814D}" dt="2021-09-08T07:18:40.969" v="1" actId="20577"/>
          <ac:spMkLst>
            <pc:docMk/>
            <pc:sldMk cId="1742704261" sldId="361"/>
            <ac:spMk id="19" creationId="{CEF99411-4709-4D85-A7C3-945C4791A054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  <a:t>2021/9/9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36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02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98090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7293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185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7056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3430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60456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616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48418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91052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1763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630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1573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2782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2993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278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88916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476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314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529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027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091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6210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4511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083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>
            <a:off x="7958798" y="3443288"/>
            <a:ext cx="4233201" cy="3414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30" y="233160"/>
            <a:ext cx="2708031" cy="835449"/>
          </a:xfrm>
          <a:prstGeom prst="rect">
            <a:avLst/>
          </a:prstGeom>
        </p:spPr>
      </p:pic>
      <p:sp>
        <p:nvSpPr>
          <p:cNvPr id="4" name="文本框 4"/>
          <p:cNvSpPr txBox="1"/>
          <p:nvPr userDrawn="1"/>
        </p:nvSpPr>
        <p:spPr>
          <a:xfrm>
            <a:off x="4760730" y="1103916"/>
            <a:ext cx="280929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600" b="1" u="sng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600" b="1" u="sng" baseline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600" b="1" u="sng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图片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521978"/>
            <a:ext cx="2213113" cy="2599729"/>
          </a:xfrm>
          <a:prstGeom prst="rect">
            <a:avLst/>
          </a:prstGeom>
        </p:spPr>
      </p:pic>
      <p:pic>
        <p:nvPicPr>
          <p:cNvPr id="7" name="图片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1313172" y="0"/>
            <a:ext cx="878828" cy="891928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5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69" y="218874"/>
            <a:ext cx="2268720" cy="666951"/>
          </a:xfrm>
          <a:prstGeom prst="rect">
            <a:avLst/>
          </a:prstGeom>
        </p:spPr>
      </p:pic>
      <p:sp>
        <p:nvSpPr>
          <p:cNvPr id="8" name="文本框 4"/>
          <p:cNvSpPr txBox="1"/>
          <p:nvPr userDrawn="1"/>
        </p:nvSpPr>
        <p:spPr>
          <a:xfrm>
            <a:off x="159762" y="885825"/>
            <a:ext cx="256954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400" b="1" u="sng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400" b="1" u="sng" baseline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400" b="1" u="sng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4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81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56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602899" y="62875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2052700-9C14-40BB-AC4A-3575FEFBB826}" type="slidenum">
              <a:rPr lang="en-US" b="1" smtClean="0">
                <a:latin typeface="Cambria" panose="02040503050406030204" pitchFamily="18" charset="0"/>
              </a:rPr>
              <a:t>‹#›</a:t>
            </a:fld>
            <a:endParaRPr lang="en-US" b="1">
              <a:latin typeface="Cambria" panose="02040503050406030204" pitchFamily="18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0" y="6457950"/>
            <a:ext cx="11458575" cy="14288"/>
          </a:xfrm>
          <a:prstGeom prst="line">
            <a:avLst/>
          </a:prstGeom>
          <a:ln w="28575">
            <a:solidFill>
              <a:srgbClr val="D3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6517929"/>
            <a:ext cx="1003300" cy="2942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25524" y="6517929"/>
            <a:ext cx="2311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>
                <a:solidFill>
                  <a:srgbClr val="D51C29"/>
                </a:solidFill>
                <a:latin typeface="Cambria" panose="02040503050406030204" pitchFamily="18" charset="0"/>
              </a:rPr>
              <a:t>KHOA</a:t>
            </a:r>
            <a:r>
              <a:rPr lang="en-US" sz="1200" b="1" baseline="0">
                <a:solidFill>
                  <a:srgbClr val="D51C29"/>
                </a:solidFill>
                <a:latin typeface="Cambria" panose="02040503050406030204" pitchFamily="18" charset="0"/>
              </a:rPr>
              <a:t> CÔNG NGHỆ THÔNG TIN</a:t>
            </a:r>
            <a:endParaRPr lang="en-US" sz="1200" b="1">
              <a:solidFill>
                <a:srgbClr val="D51C29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2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70" r:id="rId5"/>
  </p:sldLayoutIdLst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3778229" y="1625116"/>
            <a:ext cx="523252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CƠ SỞ LẬP TRÌNH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4520692" y="4328846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4276226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GVGD:  </a:t>
            </a:r>
            <a:r>
              <a:rPr lang="en-US" altLang="zh-CN" b="1" err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</a:t>
            </a:r>
            <a:r>
              <a:rPr lang="en-US" altLang="zh-CN" b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. NGUYỄN VĂN TRUNG</a:t>
            </a: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2306177"/>
            <a:ext cx="877957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(Programming Basics)</a:t>
            </a:r>
          </a:p>
        </p:txBody>
      </p: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4520692" y="5285515"/>
            <a:ext cx="416937" cy="416934"/>
            <a:chOff x="891974" y="4415843"/>
            <a:chExt cx="450443" cy="450443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7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310140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HỌC KỲ I</a:t>
            </a:r>
          </a:p>
        </p:txBody>
      </p:sp>
      <p:sp>
        <p:nvSpPr>
          <p:cNvPr id="20" name="椭圆 13">
            <a:extLst>
              <a:ext uri="{FF2B5EF4-FFF2-40B4-BE49-F238E27FC236}">
                <a16:creationId xmlns:a16="http://schemas.microsoft.com/office/drawing/2014/main" id="{CDAA027D-F144-4D14-B4A5-F6916DF57A23}"/>
              </a:ext>
            </a:extLst>
          </p:cNvPr>
          <p:cNvSpPr/>
          <p:nvPr/>
        </p:nvSpPr>
        <p:spPr>
          <a:xfrm>
            <a:off x="4520692" y="5897645"/>
            <a:ext cx="416937" cy="416934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2" name="椭圆 11"/>
          <p:cNvSpPr/>
          <p:nvPr/>
        </p:nvSpPr>
        <p:spPr>
          <a:xfrm>
            <a:off x="4614254" y="5987353"/>
            <a:ext cx="229812" cy="237518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897645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KHÓA: </a:t>
            </a: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3057590"/>
            <a:ext cx="877957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200" b="1" dirty="0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7: LIST, DICTIOARY, TUPLE</a:t>
            </a:r>
          </a:p>
        </p:txBody>
      </p:sp>
    </p:spTree>
    <p:extLst>
      <p:ext uri="{BB962C8B-B14F-4D97-AF65-F5344CB8AC3E}">
        <p14:creationId xmlns:p14="http://schemas.microsoft.com/office/powerpoint/2010/main" val="174270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574284"/>
            <a:ext cx="9163240" cy="524143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 err="1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Duyệt</a:t>
            </a:r>
            <a:r>
              <a:rPr lang="en-US" altLang="zh-CN" sz="28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phần </a:t>
            </a:r>
            <a:r>
              <a:rPr lang="en-US" altLang="zh-CN" sz="2800" b="1" dirty="0" err="1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altLang="zh-CN" sz="28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trong </a:t>
            </a:r>
            <a:r>
              <a:rPr lang="en-US" altLang="zh-CN" sz="2800" b="1" dirty="0" err="1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altLang="zh-CN" sz="28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endParaRPr lang="en-US" altLang="zh-CN" sz="2800" b="1" dirty="0">
              <a:solidFill>
                <a:schemeClr val="accent1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list1 = ["a", "b", "c"]</a:t>
            </a:r>
          </a:p>
          <a:p>
            <a:pPr>
              <a:lnSpc>
                <a:spcPct val="120000"/>
              </a:lnSpc>
            </a:pP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for x in list1:</a:t>
            </a:r>
          </a:p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2800" b="0" dirty="0">
                <a:solidFill>
                  <a:srgbClr val="0070C0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(x)</a:t>
            </a:r>
          </a:p>
          <a:p>
            <a:pPr>
              <a:lnSpc>
                <a:spcPct val="120000"/>
              </a:lnSpc>
            </a:pPr>
            <a:endParaRPr lang="en-U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#Cách 2</a:t>
            </a:r>
          </a:p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for 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in range(</a:t>
            </a:r>
            <a:r>
              <a:rPr lang="en-US" sz="2800" dirty="0" err="1">
                <a:solidFill>
                  <a:srgbClr val="0070C0"/>
                </a:solidFill>
                <a:latin typeface="Courier New" panose="02070309020205020404" pitchFamily="49" charset="0"/>
              </a:rPr>
              <a:t>len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(list1)):</a:t>
            </a:r>
          </a:p>
          <a:p>
            <a:pPr lvl="2">
              <a:lnSpc>
                <a:spcPct val="120000"/>
              </a:lnSpc>
            </a:pPr>
            <a:r>
              <a:rPr lang="en-US" sz="2800" dirty="0">
                <a:solidFill>
                  <a:srgbClr val="0070C0"/>
                </a:solidFill>
                <a:latin typeface="Courier New" panose="02070309020205020404" pitchFamily="49" charset="0"/>
              </a:rPr>
              <a:t>print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(list1[</a:t>
            </a:r>
            <a:r>
              <a:rPr lang="en-US" sz="2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])</a:t>
            </a:r>
          </a:p>
          <a:p>
            <a:pPr lvl="2">
              <a:lnSpc>
                <a:spcPct val="120000"/>
              </a:lnSpc>
            </a:pP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*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Thảo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luận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hãy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duyệt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theo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vòng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lặp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while</a:t>
            </a:r>
          </a:p>
        </p:txBody>
      </p:sp>
    </p:spTree>
    <p:extLst>
      <p:ext uri="{BB962C8B-B14F-4D97-AF65-F5344CB8AC3E}">
        <p14:creationId xmlns:p14="http://schemas.microsoft.com/office/powerpoint/2010/main" val="2333578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574284"/>
            <a:ext cx="9163240" cy="502291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List comprehension</a:t>
            </a:r>
          </a:p>
          <a:p>
            <a:pPr>
              <a:lnSpc>
                <a:spcPct val="120000"/>
              </a:lnSpc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Sử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dụng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list comprehension 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cú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pháp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“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gọn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 hơn</a:t>
            </a:r>
          </a:p>
          <a:p>
            <a:pPr>
              <a:lnSpc>
                <a:spcPct val="120000"/>
              </a:lnSpc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1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list1 = ["a", "b", "c"]</a:t>
            </a:r>
          </a:p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[</a:t>
            </a:r>
            <a:r>
              <a:rPr lang="en-US" sz="2800" dirty="0">
                <a:solidFill>
                  <a:srgbClr val="0070C0"/>
                </a:solidFill>
                <a:latin typeface="Courier New" panose="02070309020205020404" pitchFamily="49" charset="0"/>
              </a:rPr>
              <a:t>print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(x) for x in list1]</a:t>
            </a:r>
          </a:p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2</a:t>
            </a:r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: 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Lấy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chẵn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list1 = [1, 0, 2, 5 ,7 ,8 , 10]</a:t>
            </a:r>
          </a:p>
          <a:p>
            <a:pPr>
              <a:lnSpc>
                <a:spcPct val="120000"/>
              </a:lnSpc>
            </a:pP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list_cacsochan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= [x for x in list1 if x % 2 == 0]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</a:rPr>
              <a:t>print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list_cacsochan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) #[0, 2, 8, 10]</a:t>
            </a:r>
          </a:p>
        </p:txBody>
      </p:sp>
    </p:spTree>
    <p:extLst>
      <p:ext uri="{BB962C8B-B14F-4D97-AF65-F5344CB8AC3E}">
        <p14:creationId xmlns:p14="http://schemas.microsoft.com/office/powerpoint/2010/main" val="3773437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5751959" cy="721592"/>
            <a:chOff x="6096000" y="2068962"/>
            <a:chExt cx="7039168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70391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2. KIỂU DỮ LIỆU DICTIONARY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97408"/>
            <a:ext cx="9163240" cy="5806269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dictionary thường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để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lưu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1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cặp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dạng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key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r>
              <a:rPr lang="en-US" altLang="zh-CN" sz="2800" dirty="0" err="1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value</a:t>
            </a:r>
            <a:endParaRPr lang="en-US" altLang="zh-CN" sz="2800" dirty="0">
              <a:solidFill>
                <a:srgbClr val="FF000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Không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phép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khóa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key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Được bao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bởi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cặp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dấu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ngoặc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nhọn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{ }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lvl="2">
              <a:lnSpc>
                <a:spcPct val="120000"/>
              </a:lnSpc>
            </a:pP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adict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= {</a:t>
            </a:r>
          </a:p>
          <a:p>
            <a:pPr lvl="2"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 "001": "Nguyễn Văn A",</a:t>
            </a:r>
          </a:p>
          <a:p>
            <a:pPr lvl="2"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 "002": "Nguyễn Thị B",</a:t>
            </a:r>
          </a:p>
          <a:p>
            <a:pPr lvl="2"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 "003": "Trần Anh C"</a:t>
            </a:r>
          </a:p>
          <a:p>
            <a:pPr lvl="2"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}</a:t>
            </a:r>
          </a:p>
          <a:p>
            <a:pPr lvl="2">
              <a:lnSpc>
                <a:spcPct val="120000"/>
              </a:lnSpc>
            </a:pPr>
            <a:r>
              <a:rPr lang="en-US" altLang="zh-CN" sz="24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print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adict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85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732905"/>
            <a:ext cx="9163240" cy="480439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Truy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phần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trong Dictionary</a:t>
            </a:r>
          </a:p>
          <a:p>
            <a:pPr lvl="1">
              <a:lnSpc>
                <a:spcPct val="120000"/>
              </a:lnSpc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{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"001": "Nguyễn Văn A",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"002": "Nguyễn Thị B",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"003": "Trần Anh C"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print(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["002"]) #lấy value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dựa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vào key “002”</a:t>
            </a:r>
          </a:p>
          <a:p>
            <a:pPr lvl="1">
              <a:lnSpc>
                <a:spcPct val="120000"/>
              </a:lnSpc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>
              <a:lnSpc>
                <a:spcPct val="120000"/>
              </a:lnSpc>
            </a:pPr>
            <a:r>
              <a:rPr lang="en-US" sz="2400" dirty="0">
                <a:solidFill>
                  <a:srgbClr val="00B050"/>
                </a:solidFill>
                <a:latin typeface="Courier New" panose="02070309020205020404" pitchFamily="49" charset="0"/>
              </a:rPr>
              <a:t>#hoặc </a:t>
            </a:r>
            <a:r>
              <a:rPr lang="en-US" sz="2400" dirty="0" err="1">
                <a:solidFill>
                  <a:srgbClr val="00B050"/>
                </a:solidFill>
                <a:latin typeface="Courier New" panose="02070309020205020404" pitchFamily="49" charset="0"/>
              </a:rPr>
              <a:t>dùng</a:t>
            </a:r>
            <a:r>
              <a:rPr lang="en-US" sz="2400" dirty="0">
                <a:solidFill>
                  <a:srgbClr val="00B05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B050"/>
                </a:solidFill>
                <a:latin typeface="Courier New" panose="02070309020205020404" pitchFamily="49" charset="0"/>
              </a:rPr>
              <a:t>phương</a:t>
            </a:r>
            <a:r>
              <a:rPr lang="en-US" sz="2400" dirty="0">
                <a:solidFill>
                  <a:srgbClr val="00B050"/>
                </a:solidFill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00B050"/>
                </a:solidFill>
                <a:latin typeface="Courier New" panose="02070309020205020404" pitchFamily="49" charset="0"/>
              </a:rPr>
              <a:t>thức</a:t>
            </a:r>
            <a:r>
              <a:rPr lang="en-US" sz="2400" dirty="0">
                <a:solidFill>
                  <a:srgbClr val="00B050"/>
                </a:solidFill>
                <a:latin typeface="Courier New" panose="02070309020205020404" pitchFamily="49" charset="0"/>
              </a:rPr>
              <a:t> get()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x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adict.get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("002")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print(x)</a:t>
            </a:r>
          </a:p>
          <a:p>
            <a:pPr>
              <a:lnSpc>
                <a:spcPct val="120000"/>
              </a:lnSpc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783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863534"/>
            <a:ext cx="9163240" cy="545059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Thêm phần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20000"/>
              </a:lnSpc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+ Nếu key chưa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tồn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mà được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gán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một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dictionary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sẽ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tự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thêm mới phần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đó vào dictionary</a:t>
            </a:r>
          </a:p>
          <a:p>
            <a:pPr lvl="2">
              <a:lnSpc>
                <a:spcPct val="120000"/>
              </a:lnSpc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adict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["004"] = "Nguyễn D"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print(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adict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Output: {'001': 'Nguyễn Văn A', '002': 'Nguyễn Thị B', '003': 'Trần Anh C', </a:t>
            </a:r>
            <a:r>
              <a:rPr lang="en-US" sz="16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'004': 'Nguyễn D’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}</a:t>
            </a:r>
          </a:p>
          <a:p>
            <a:pPr lvl="1">
              <a:lnSpc>
                <a:spcPct val="120000"/>
              </a:lnSpc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Lấy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keys</a:t>
            </a:r>
          </a:p>
          <a:p>
            <a:pPr>
              <a:lnSpc>
                <a:spcPct val="120000"/>
              </a:lnSpc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danhSachKeys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adict.keys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()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danhSachValues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adict.values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()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for k in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danhSachKeys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print(k)</a:t>
            </a:r>
          </a:p>
        </p:txBody>
      </p:sp>
    </p:spTree>
    <p:extLst>
      <p:ext uri="{BB962C8B-B14F-4D97-AF65-F5344CB8AC3E}">
        <p14:creationId xmlns:p14="http://schemas.microsoft.com/office/powerpoint/2010/main" val="210515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4834"/>
            <a:ext cx="9163240" cy="532145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Thay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đổi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mội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key nào đó</a:t>
            </a:r>
          </a:p>
          <a:p>
            <a:pPr>
              <a:lnSpc>
                <a:spcPct val="120000"/>
              </a:lnSpc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adict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["003"] = "Trần Tuấn Anh"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print(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adict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r>
              <a:rPr lang="en-US" sz="20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Thay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đổi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giá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trị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mới </a:t>
            </a:r>
            <a:r>
              <a:rPr lang="en-US" sz="20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tại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key là “003”</a:t>
            </a:r>
            <a:endParaRPr lang="en-US" sz="2000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# Hoặc </a:t>
            </a:r>
            <a:r>
              <a:rPr lang="en-US" sz="2000" dirty="0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sz="2000" dirty="0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</a:t>
            </a:r>
            <a:r>
              <a:rPr lang="en-US" sz="2000" dirty="0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update()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adict.update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({"002": "Lại Lý Huynh"})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r>
              <a:rPr lang="en-US" sz="20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Thay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đổi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giá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trị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mới </a:t>
            </a:r>
            <a:r>
              <a:rPr lang="en-US" sz="20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tại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key là “002”</a:t>
            </a:r>
          </a:p>
          <a:p>
            <a:pPr>
              <a:lnSpc>
                <a:spcPct val="120000"/>
              </a:lnSpc>
            </a:pPr>
            <a:endParaRPr lang="en-US" sz="2000" dirty="0">
              <a:solidFill>
                <a:srgbClr val="00B05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Kiểm tra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tồn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một key có trong dictionary?</a:t>
            </a: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key_search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'001'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if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key_search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in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	print("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Tìm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thấy")</a:t>
            </a:r>
          </a:p>
        </p:txBody>
      </p:sp>
    </p:spTree>
    <p:extLst>
      <p:ext uri="{BB962C8B-B14F-4D97-AF65-F5344CB8AC3E}">
        <p14:creationId xmlns:p14="http://schemas.microsoft.com/office/powerpoint/2010/main" val="104835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844872"/>
            <a:ext cx="9163240" cy="5543056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phần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dựa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key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trước</a:t>
            </a: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adict.</a:t>
            </a:r>
            <a:r>
              <a:rPr lang="en-US" sz="20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pop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("001")</a:t>
            </a:r>
            <a:r>
              <a:rPr lang="en-US" sz="2000" dirty="0">
                <a:solidFill>
                  <a:srgbClr val="00B0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# </a:t>
            </a:r>
            <a:r>
              <a:rPr lang="en-US" sz="20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del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adic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["001"]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Out: {'002': 'Nguyễn Thị B', '003': 'Trần Anh C’}</a:t>
            </a:r>
          </a:p>
          <a:p>
            <a:pPr>
              <a:lnSpc>
                <a:spcPct val="120000"/>
              </a:lnSpc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phần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cuối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cùng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{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"001": "Nguyễn Văn A",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"002": "Nguyễn Thị B",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"003": "Trần Anh C"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dict.</a:t>
            </a:r>
            <a:r>
              <a:rPr lang="en-US" sz="2000" dirty="0" err="1">
                <a:solidFill>
                  <a:srgbClr val="0070C0"/>
                </a:solidFill>
                <a:latin typeface="Courier New" panose="02070309020205020404" pitchFamily="49" charset="0"/>
              </a:rPr>
              <a:t>popitem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print(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Out: {'001': 'Nguyễn Văn A', '002': 'Nguyễn Thị B'}</a:t>
            </a:r>
          </a:p>
        </p:txBody>
      </p:sp>
    </p:spTree>
    <p:extLst>
      <p:ext uri="{BB962C8B-B14F-4D97-AF65-F5344CB8AC3E}">
        <p14:creationId xmlns:p14="http://schemas.microsoft.com/office/powerpoint/2010/main" val="154842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480978"/>
            <a:ext cx="9163240" cy="552446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tất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cả các phần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{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"001": "Nguyễn Văn A",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"002": "Nguyễn Thị B",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dict.clear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print(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out: {}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dictionary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del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print(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Out: Traceback (most recent call last):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NameError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: name '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' is not defined</a:t>
            </a:r>
          </a:p>
          <a:p>
            <a:pPr>
              <a:lnSpc>
                <a:spcPct val="120000"/>
              </a:lnSpc>
            </a:pPr>
            <a:r>
              <a:rPr lang="en-US" sz="2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Thảo</a:t>
            </a:r>
            <a:r>
              <a:rPr lang="en-US" sz="200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luận</a:t>
            </a:r>
            <a:r>
              <a:rPr lang="en-US" sz="200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: Phân </a:t>
            </a:r>
            <a:r>
              <a:rPr lang="en-US" sz="2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biệt</a:t>
            </a:r>
            <a:r>
              <a:rPr lang="en-US" sz="200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sự</a:t>
            </a:r>
            <a:r>
              <a:rPr lang="en-US" sz="200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 khác nhau </a:t>
            </a:r>
            <a:r>
              <a:rPr lang="en-US" sz="2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giữa</a:t>
            </a:r>
            <a:r>
              <a:rPr lang="en-US" sz="200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xóa</a:t>
            </a:r>
            <a:r>
              <a:rPr lang="en-US" sz="200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tất</a:t>
            </a:r>
            <a:r>
              <a:rPr lang="en-US" sz="200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 cả phần </a:t>
            </a:r>
            <a:r>
              <a:rPr lang="en-US" sz="2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tử</a:t>
            </a:r>
            <a:r>
              <a:rPr lang="en-US" sz="200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 và </a:t>
            </a:r>
            <a:r>
              <a:rPr lang="en-US" sz="2000" dirty="0" err="1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xóa</a:t>
            </a:r>
            <a:r>
              <a:rPr lang="en-US" sz="2000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 dictionary?</a:t>
            </a:r>
          </a:p>
        </p:txBody>
      </p:sp>
    </p:spTree>
    <p:extLst>
      <p:ext uri="{BB962C8B-B14F-4D97-AF65-F5344CB8AC3E}">
        <p14:creationId xmlns:p14="http://schemas.microsoft.com/office/powerpoint/2010/main" val="3121861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844872"/>
            <a:ext cx="9163240" cy="4287328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Duyệt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key trong dictionary</a:t>
            </a: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{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"001": "Nguyễn Văn A",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"002": "Nguyễn Thị B",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"003": "Trần Anh C"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2">
              <a:lnSpc>
                <a:spcPct val="120000"/>
              </a:lnSpc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for k in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print(k)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out: 001 002 003</a:t>
            </a:r>
          </a:p>
        </p:txBody>
      </p:sp>
    </p:spTree>
    <p:extLst>
      <p:ext uri="{BB962C8B-B14F-4D97-AF65-F5344CB8AC3E}">
        <p14:creationId xmlns:p14="http://schemas.microsoft.com/office/powerpoint/2010/main" val="381943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844872"/>
            <a:ext cx="9163240" cy="4287328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Duyệt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value trong dictionary</a:t>
            </a: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{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"001": "Nguyễn Văn A",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"002": "Nguyễn Thị B",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"003": "Trần Anh C"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2">
              <a:lnSpc>
                <a:spcPct val="120000"/>
              </a:lnSpc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for k in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: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print(addict[k])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out: ??</a:t>
            </a:r>
          </a:p>
        </p:txBody>
      </p:sp>
    </p:spTree>
    <p:extLst>
      <p:ext uri="{BB962C8B-B14F-4D97-AF65-F5344CB8AC3E}">
        <p14:creationId xmlns:p14="http://schemas.microsoft.com/office/powerpoint/2010/main" val="3737323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49641" y="2732526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>
                <a:solidFill>
                  <a:schemeClr val="accent1"/>
                </a:solidFill>
                <a:latin typeface="Cambria" panose="02040503050406030204" pitchFamily="18" charset="0"/>
                <a:ea typeface="+mj-ea"/>
                <a:cs typeface="经典综艺体简" panose="02010609000101010101" pitchFamily="49" charset="-122"/>
              </a:rPr>
              <a:t>NỘI DUNG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851550" y="2706014"/>
            <a:ext cx="5299464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KIỂU DỮ LIỆU DICTIONARY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927210" y="2575504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>
                <a:solidFill>
                  <a:schemeClr val="accent1"/>
                </a:solidFill>
                <a:latin typeface="Cambria" panose="02040503050406030204" pitchFamily="18" charset="0"/>
              </a:rPr>
              <a:t>02.</a:t>
            </a:r>
          </a:p>
        </p:txBody>
      </p:sp>
      <p:sp>
        <p:nvSpPr>
          <p:cNvPr id="3" name="文本框 4">
            <a:extLst>
              <a:ext uri="{FF2B5EF4-FFF2-40B4-BE49-F238E27FC236}">
                <a16:creationId xmlns:a16="http://schemas.microsoft.com/office/drawing/2014/main" id="{536C90D0-5F17-45E0-BC15-FBDB7F98ECA7}"/>
              </a:ext>
            </a:extLst>
          </p:cNvPr>
          <p:cNvSpPr txBox="1"/>
          <p:nvPr/>
        </p:nvSpPr>
        <p:spPr>
          <a:xfrm>
            <a:off x="5851550" y="3423230"/>
            <a:ext cx="4155305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KIỂU DỮ LIỆU TUPLE</a:t>
            </a:r>
          </a:p>
        </p:txBody>
      </p:sp>
      <p:sp>
        <p:nvSpPr>
          <p:cNvPr id="4" name="文本框 15">
            <a:extLst>
              <a:ext uri="{FF2B5EF4-FFF2-40B4-BE49-F238E27FC236}">
                <a16:creationId xmlns:a16="http://schemas.microsoft.com/office/drawing/2014/main" id="{3E5AA055-0E73-430F-9C36-B686DD382A31}"/>
              </a:ext>
            </a:extLst>
          </p:cNvPr>
          <p:cNvSpPr txBox="1"/>
          <p:nvPr/>
        </p:nvSpPr>
        <p:spPr>
          <a:xfrm>
            <a:off x="4927210" y="3283344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>
                <a:solidFill>
                  <a:schemeClr val="accent1"/>
                </a:solidFill>
                <a:latin typeface="Cambria" panose="02040503050406030204" pitchFamily="18" charset="0"/>
              </a:rPr>
              <a:t>03.</a:t>
            </a:r>
          </a:p>
        </p:txBody>
      </p:sp>
      <p:sp>
        <p:nvSpPr>
          <p:cNvPr id="9" name="文本框 7">
            <a:extLst>
              <a:ext uri="{FF2B5EF4-FFF2-40B4-BE49-F238E27FC236}">
                <a16:creationId xmlns:a16="http://schemas.microsoft.com/office/drawing/2014/main" id="{DE6D55FC-110E-4EF3-B027-A7AFB515E7F3}"/>
              </a:ext>
            </a:extLst>
          </p:cNvPr>
          <p:cNvSpPr txBox="1"/>
          <p:nvPr/>
        </p:nvSpPr>
        <p:spPr>
          <a:xfrm>
            <a:off x="5842217" y="4188454"/>
            <a:ext cx="1685461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BÀI TẬP</a:t>
            </a:r>
          </a:p>
        </p:txBody>
      </p:sp>
      <p:sp>
        <p:nvSpPr>
          <p:cNvPr id="10" name="文本框 16">
            <a:extLst>
              <a:ext uri="{FF2B5EF4-FFF2-40B4-BE49-F238E27FC236}">
                <a16:creationId xmlns:a16="http://schemas.microsoft.com/office/drawing/2014/main" id="{FA8C36B7-A838-4EC7-A813-D8C57B202058}"/>
              </a:ext>
            </a:extLst>
          </p:cNvPr>
          <p:cNvSpPr txBox="1"/>
          <p:nvPr/>
        </p:nvSpPr>
        <p:spPr>
          <a:xfrm>
            <a:off x="4917879" y="4047442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04.</a:t>
            </a:r>
          </a:p>
        </p:txBody>
      </p:sp>
      <p:sp>
        <p:nvSpPr>
          <p:cNvPr id="11" name="文本框 7">
            <a:extLst>
              <a:ext uri="{FF2B5EF4-FFF2-40B4-BE49-F238E27FC236}">
                <a16:creationId xmlns:a16="http://schemas.microsoft.com/office/drawing/2014/main" id="{9AA2EB42-0331-4549-92A8-23D1AACEBBA7}"/>
              </a:ext>
            </a:extLst>
          </p:cNvPr>
          <p:cNvSpPr txBox="1"/>
          <p:nvPr/>
        </p:nvSpPr>
        <p:spPr>
          <a:xfrm>
            <a:off x="5851548" y="1988798"/>
            <a:ext cx="5826929" cy="739690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KIỂU DỮ LIỆU LIST</a:t>
            </a:r>
          </a:p>
        </p:txBody>
      </p:sp>
      <p:sp>
        <p:nvSpPr>
          <p:cNvPr id="12" name="文本框 16">
            <a:extLst>
              <a:ext uri="{FF2B5EF4-FFF2-40B4-BE49-F238E27FC236}">
                <a16:creationId xmlns:a16="http://schemas.microsoft.com/office/drawing/2014/main" id="{004B33D4-3CF0-4E18-841F-884C064E3654}"/>
              </a:ext>
            </a:extLst>
          </p:cNvPr>
          <p:cNvSpPr txBox="1"/>
          <p:nvPr/>
        </p:nvSpPr>
        <p:spPr>
          <a:xfrm>
            <a:off x="4927210" y="1867664"/>
            <a:ext cx="887181" cy="901465"/>
          </a:xfrm>
          <a:prstGeom prst="rect">
            <a:avLst/>
          </a:prstGeom>
          <a:noFill/>
        </p:spPr>
        <p:txBody>
          <a:bodyPr wrap="squar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13380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844872"/>
            <a:ext cx="9163240" cy="502599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Duyệt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từng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cặp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key, value</a:t>
            </a: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{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"001": "Nguyễn Văn A",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"002": "Nguyễn Thị B",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"003": "Trần Anh C"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2">
              <a:lnSpc>
                <a:spcPct val="120000"/>
              </a:lnSpc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for k, v in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addict.items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():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print(k, " - ", v)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out: 	001 -  Nguyễn Văn A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	002 -  Nguyễn Thị B 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	003 -  Trần Anh C</a:t>
            </a:r>
          </a:p>
        </p:txBody>
      </p:sp>
    </p:spTree>
    <p:extLst>
      <p:ext uri="{BB962C8B-B14F-4D97-AF65-F5344CB8AC3E}">
        <p14:creationId xmlns:p14="http://schemas.microsoft.com/office/powerpoint/2010/main" val="50076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844872"/>
            <a:ext cx="9163240" cy="5395323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Tạo một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phiên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bản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dictionary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trước</a:t>
            </a: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{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"001": "Nguyễn Văn A",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 "002": "Nguyễn Thị B",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pPr lvl="2">
              <a:lnSpc>
                <a:spcPct val="120000"/>
              </a:lnSpc>
            </a:pP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bdict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adict.copy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()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print(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print(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bdict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pPr lvl="2">
              <a:lnSpc>
                <a:spcPct val="120000"/>
              </a:lnSpc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Out: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{'001': 'Nguyễn Văn A', '002': 'Nguyễn Thị B'}</a:t>
            </a:r>
          </a:p>
          <a:p>
            <a:pPr lvl="2"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{'001': 'Nguyễn Văn A', '002': 'Nguyễn Thị B'}</a:t>
            </a:r>
          </a:p>
          <a:p>
            <a:pPr>
              <a:lnSpc>
                <a:spcPct val="120000"/>
              </a:lnSpc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95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4544834" cy="721592"/>
            <a:chOff x="6096000" y="2068962"/>
            <a:chExt cx="5561904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55619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3. KIỂU DỮ LIỆU TUPLE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97408"/>
            <a:ext cx="9163240" cy="366414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hoàn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toàn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như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List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Sinh viên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tự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tìm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hiểu thêm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này và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trả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lời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câu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hỏi.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Giữa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List và Tuple khác nhau ở điểm nào? Khi nào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Tuple để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thế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List</a:t>
            </a:r>
          </a:p>
        </p:txBody>
      </p:sp>
    </p:spTree>
    <p:extLst>
      <p:ext uri="{BB962C8B-B14F-4D97-AF65-F5344CB8AC3E}">
        <p14:creationId xmlns:p14="http://schemas.microsoft.com/office/powerpoint/2010/main" val="2679610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8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26027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4</a:t>
              </a:r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. 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BÀI TẬP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235950"/>
            <a:ext cx="8621556" cy="470898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1.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Khai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báo một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chứa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môn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học ở học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kỳ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này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Hãy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vòng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lặp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for in ra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vòng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lặp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while in ra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Cập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vị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trí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thứ 2 là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môn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“Python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cơ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bản”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Thêm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môn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học “Python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nâng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cao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 vào cuối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Thêm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môn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học “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Hướng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đối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tượng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 vào đầu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Kiểm tra xong trong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môn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học “Python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cơ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bản” không?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trong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môn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học “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Hướng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đối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tượng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Làm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rỗng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đã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62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46699"/>
            <a:ext cx="8621556" cy="538609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2.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Khai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báo một dictionary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chứa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5 sinh viên bao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gồm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key là MSSV, value là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sinh viên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In ra thông tin của dictionary này bao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gồm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mssv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sv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 người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mã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sinh viên.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của sinh viên đó, nếu không có in ra thông báo “Không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tìm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thấy”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 người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mã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sinh viên và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cần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thay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đổi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thông tin.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Hãy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cập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nhật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lại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của sinh viên có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mã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ở trên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 người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mssv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 Nếu chưa có thì thêm vào dictionary, nếu có rồi thì báo “Sinh viên đã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tồn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 người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mssv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cần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 Nếu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tồn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mssv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đó thì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trong dictionary, không thì báo “Không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tìm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thấy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mssv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cần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Đếm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xem trong dictionary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hiện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bao nhiều sinh viên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983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Quora vs. Wikipedia – Q&amp;A not effective in Social Medi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56" y="1236757"/>
            <a:ext cx="5037756" cy="4385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08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6435095" cy="721592"/>
            <a:chOff x="6096000" y="2068962"/>
            <a:chExt cx="7875179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787517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1. KIỂU DỮ LIỆU LIST (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danh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sách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)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97408"/>
            <a:ext cx="9163240" cy="512339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List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để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lưu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(item) vào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một biến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 phép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nhau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List được tạo ra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dựa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cặp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dấu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ngoặc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vuông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[]</a:t>
            </a:r>
            <a:endParaRPr lang="en-US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[</a:t>
            </a:r>
            <a:r>
              <a:rPr lang="en-US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"IT001"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"IT002"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"IT002"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Được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truy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thông qua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(index)</a:t>
            </a:r>
          </a:p>
          <a:p>
            <a:pPr lvl="2"/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pPr lvl="2"/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đổi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nào đó</a:t>
            </a:r>
          </a:p>
          <a:p>
            <a:pPr lvl="2"/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 = 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"IT003"</a:t>
            </a:r>
            <a:endParaRPr lang="en-U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lvl="2"/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Output: </a:t>
            </a:r>
            <a:r>
              <a:rPr lang="en-US" sz="20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['IT001', 'IT002', </a:t>
            </a:r>
            <a:r>
              <a:rPr lang="en-US" sz="2000" b="1" i="0" dirty="0">
                <a:effectLst/>
                <a:latin typeface="Courier New" panose="02070309020205020404" pitchFamily="49" charset="0"/>
              </a:rPr>
              <a:t>'IT003'</a:t>
            </a:r>
            <a:r>
              <a:rPr lang="en-US" sz="20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]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86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574284"/>
            <a:ext cx="9163240" cy="514910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Một </a:t>
            </a:r>
            <a:r>
              <a:rPr lang="en-US" altLang="zh-CN" sz="2800" b="1" dirty="0" err="1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</a:t>
            </a:r>
            <a:r>
              <a:rPr lang="en-US" altLang="zh-CN" sz="28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thao</a:t>
            </a:r>
            <a:r>
              <a:rPr lang="en-US" altLang="zh-CN" sz="28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tác với List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Thêm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kỳ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lúc nào</a:t>
            </a:r>
          </a:p>
          <a:p>
            <a:pPr>
              <a:lnSpc>
                <a:spcPct val="120000"/>
              </a:lnSpc>
            </a:pP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	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listStudent.append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"IT004"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	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listStudent.append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9.5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	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Output: </a:t>
            </a:r>
            <a:r>
              <a:rPr lang="en-US" sz="20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['IT001', 'IT002', 'IT003', 'IT004', 9.5]</a:t>
            </a:r>
          </a:p>
          <a:p>
            <a:pPr>
              <a:lnSpc>
                <a:spcPct val="120000"/>
              </a:lnSpc>
            </a:pPr>
            <a:endParaRPr lang="en-US" sz="2000" dirty="0">
              <a:solidFill>
                <a:srgbClr val="212121"/>
              </a:solidFill>
              <a:latin typeface="Courier New" panose="02070309020205020404" pitchFamily="49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Chiều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dài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của List</a:t>
            </a:r>
          </a:p>
          <a:p>
            <a:r>
              <a:rPr 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fr-FR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chieu_dai</a:t>
            </a:r>
            <a:r>
              <a:rPr lang="fr-FR" sz="2400" dirty="0">
                <a:solidFill>
                  <a:srgbClr val="000000"/>
                </a:solidFill>
                <a:latin typeface="Courier New" panose="02070309020205020404" pitchFamily="49" charset="0"/>
              </a:rPr>
              <a:t> = </a:t>
            </a:r>
            <a:r>
              <a:rPr lang="fr-FR" sz="2400" dirty="0" err="1">
                <a:solidFill>
                  <a:srgbClr val="795E26"/>
                </a:solidFill>
                <a:latin typeface="Courier New" panose="02070309020205020404" pitchFamily="49" charset="0"/>
              </a:rPr>
              <a:t>len</a:t>
            </a:r>
            <a:r>
              <a:rPr lang="fr-FR" sz="2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listStudent</a:t>
            </a:r>
            <a:r>
              <a:rPr lang="fr-FR" sz="2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fr-FR" sz="2400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fr-FR" sz="2400" dirty="0" err="1">
                <a:solidFill>
                  <a:srgbClr val="795E26"/>
                </a:solidFill>
                <a:latin typeface="Courier New" panose="02070309020205020404" pitchFamily="49" charset="0"/>
              </a:rPr>
              <a:t>print</a:t>
            </a:r>
            <a:r>
              <a:rPr lang="fr-FR" sz="2400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fr-FR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chieu_dai</a:t>
            </a:r>
            <a:r>
              <a:rPr lang="fr-FR" sz="2400" dirty="0">
                <a:solidFill>
                  <a:srgbClr val="000000"/>
                </a:solidFill>
                <a:latin typeface="Courier New" panose="02070309020205020404" pitchFamily="49" charset="0"/>
              </a:rPr>
              <a:t>)</a:t>
            </a:r>
            <a:endParaRPr lang="fr-FR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en-US" sz="2000" b="0" i="0" dirty="0">
              <a:solidFill>
                <a:srgbClr val="212121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74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087467"/>
            <a:ext cx="9163240" cy="3724096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Truy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âm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cuối lên)</a:t>
            </a:r>
          </a:p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-1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 #9.5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	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-2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 #IT004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Lấy một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đoạn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lấy trong 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đoạn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[a : b</a:t>
            </a:r>
            <a:r>
              <a:rPr lang="en-US" altLang="zh-CN" sz="20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lvl="2"/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new_list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 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pPr lvl="2"/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new_list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Outut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sz="20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['IT001', 'IT002']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658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087467"/>
            <a:ext cx="9163240" cy="534915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Lấy trong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đoạn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en-US" sz="28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[: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])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#Dấu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hai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chấm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ở </a:t>
            </a: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</a:rPr>
              <a:t>đầu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cho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biết lấy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từ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đầu đến phần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tử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thứ 3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fr-FR" b="0" i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Output: 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['IT001', 'IT002', 'IT008’]</a:t>
            </a:r>
            <a:endParaRPr lang="fr-FR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fr-FR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Lấy trong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đoạn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 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:])</a:t>
            </a:r>
          </a:p>
          <a:p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</a:rPr>
              <a:t>#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Dấu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hai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chấm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ở </a:t>
            </a:r>
            <a:r>
              <a:rPr 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cuối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cho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biết, lấy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từ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vị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trí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thứ 1 đến hết</a:t>
            </a:r>
            <a:endParaRPr lang="en-US" sz="20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Output: ['IT002', 'IT008', 'IT004', 9.5]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	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Kiểm tra 1 phần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trong List hay không?</a:t>
            </a:r>
          </a:p>
          <a:p>
            <a:r>
              <a:rPr lang="en-US" sz="28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if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"IT002"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</a:t>
            </a:r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"Có 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xuất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hiện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974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087467"/>
            <a:ext cx="9163240" cy="510293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Chèn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thêm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mong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muốn</a:t>
            </a:r>
          </a:p>
          <a:p>
            <a:pPr lvl="2"/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listStudent.insert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"IT009"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pPr lvl="2"/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listStudent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#Thêm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giá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trị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tại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vị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trí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thứ 1</a:t>
            </a:r>
          </a:p>
          <a:p>
            <a:r>
              <a:rPr lang="en-US" sz="20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Output:['IT001', 'IT009', 'IT002', 'IT008', 'IT004', 9.5]</a:t>
            </a:r>
          </a:p>
          <a:p>
            <a:endParaRPr lang="en-US" sz="2000" dirty="0">
              <a:solidFill>
                <a:srgbClr val="212121"/>
              </a:solidFill>
              <a:latin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Extend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list1 = ["a", "b", "c"]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list2 = ["d", "e", "f"]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list1.</a:t>
            </a:r>
            <a:r>
              <a:rPr lang="en-US" sz="2800" dirty="0">
                <a:solidFill>
                  <a:srgbClr val="795E26"/>
                </a:solidFill>
                <a:latin typeface="Courier New" panose="02070309020205020404" pitchFamily="49" charset="0"/>
              </a:rPr>
              <a:t>extend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(list2)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print(list1)</a:t>
            </a:r>
          </a:p>
          <a:p>
            <a:r>
              <a:rPr lang="en-US" sz="2000" dirty="0">
                <a:solidFill>
                  <a:srgbClr val="212121"/>
                </a:solidFill>
                <a:latin typeface="Courier New" panose="02070309020205020404" pitchFamily="49" charset="0"/>
              </a:rPr>
              <a:t>output: ['a', 'b', 'c', 'd', 'e', 'f']</a:t>
            </a:r>
          </a:p>
        </p:txBody>
      </p:sp>
    </p:spTree>
    <p:extLst>
      <p:ext uri="{BB962C8B-B14F-4D97-AF65-F5344CB8AC3E}">
        <p14:creationId xmlns:p14="http://schemas.microsoft.com/office/powerpoint/2010/main" val="165474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087467"/>
            <a:ext cx="9163240" cy="528760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Cộng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2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với nhau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list1 = ["a", "b", "c"]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list2 = ["d", "e", "f"]</a:t>
            </a:r>
          </a:p>
          <a:p>
            <a:pPr lvl="2"/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new_list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list1 + list2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print(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new_list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US" sz="2000" dirty="0">
              <a:solidFill>
                <a:srgbClr val="212121"/>
              </a:solidFill>
              <a:latin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một item ra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khỏi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danh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list1 = ["a", "b", "c"]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list1.</a:t>
            </a:r>
            <a:r>
              <a:rPr lang="en-US" sz="2800" b="0" dirty="0">
                <a:solidFill>
                  <a:srgbClr val="0070C0"/>
                </a:solidFill>
                <a:effectLst/>
                <a:latin typeface="Courier New" panose="02070309020205020404" pitchFamily="49" charset="0"/>
              </a:rPr>
              <a:t>remove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("a")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print(list1)</a:t>
            </a:r>
          </a:p>
          <a:p>
            <a:r>
              <a:rPr lang="en-US" sz="2000" dirty="0">
                <a:solidFill>
                  <a:srgbClr val="212121"/>
                </a:solidFill>
                <a:latin typeface="Courier New" panose="02070309020205020404" pitchFamily="49" charset="0"/>
              </a:rPr>
              <a:t>output: ['b', 'c’]</a:t>
            </a:r>
          </a:p>
          <a:p>
            <a:r>
              <a:rPr lang="en-US" sz="2000" b="1" dirty="0" err="1">
                <a:solidFill>
                  <a:srgbClr val="212121"/>
                </a:solidFill>
                <a:latin typeface="Courier New" panose="02070309020205020404" pitchFamily="49" charset="0"/>
              </a:rPr>
              <a:t>Thảo</a:t>
            </a:r>
            <a:r>
              <a:rPr lang="en-US" sz="2000" b="1" dirty="0">
                <a:solidFill>
                  <a:srgbClr val="212121"/>
                </a:solidFill>
                <a:latin typeface="Courier New" panose="02070309020205020404" pitchFamily="49" charset="0"/>
              </a:rPr>
              <a:t> </a:t>
            </a:r>
            <a:r>
              <a:rPr lang="en-US" sz="2000" b="1" dirty="0" err="1">
                <a:solidFill>
                  <a:srgbClr val="212121"/>
                </a:solidFill>
                <a:latin typeface="Courier New" panose="02070309020205020404" pitchFamily="49" charset="0"/>
              </a:rPr>
              <a:t>luận</a:t>
            </a:r>
            <a:r>
              <a:rPr lang="en-US" sz="2000" dirty="0">
                <a:solidFill>
                  <a:srgbClr val="212121"/>
                </a:solidFill>
                <a:latin typeface="Courier New" panose="02070309020205020404" pitchFamily="49" charset="0"/>
              </a:rPr>
              <a:t>: </a:t>
            </a:r>
            <a:r>
              <a:rPr lang="en-US" sz="2000" dirty="0" err="1">
                <a:solidFill>
                  <a:srgbClr val="212121"/>
                </a:solidFill>
                <a:latin typeface="Courier New" panose="02070309020205020404" pitchFamily="49" charset="0"/>
              </a:rPr>
              <a:t>Điều</a:t>
            </a:r>
            <a:r>
              <a:rPr lang="en-US" sz="2000" dirty="0">
                <a:solidFill>
                  <a:srgbClr val="212121"/>
                </a:solidFill>
                <a:latin typeface="Courier New" panose="02070309020205020404" pitchFamily="49" charset="0"/>
              </a:rPr>
              <a:t> gì </a:t>
            </a:r>
            <a:r>
              <a:rPr lang="en-US" sz="2000" dirty="0" err="1">
                <a:solidFill>
                  <a:srgbClr val="212121"/>
                </a:solidFill>
                <a:latin typeface="Courier New" panose="02070309020205020404" pitchFamily="49" charset="0"/>
              </a:rPr>
              <a:t>xảy</a:t>
            </a:r>
            <a:r>
              <a:rPr lang="en-US" sz="2000" dirty="0">
                <a:solidFill>
                  <a:srgbClr val="212121"/>
                </a:solidFill>
                <a:latin typeface="Courier New" panose="02070309020205020404" pitchFamily="49" charset="0"/>
              </a:rPr>
              <a:t> ra nếu phần </a:t>
            </a:r>
            <a:r>
              <a:rPr lang="en-US" sz="2000" dirty="0" err="1">
                <a:solidFill>
                  <a:srgbClr val="212121"/>
                </a:solidFill>
                <a:latin typeface="Courier New" panose="02070309020205020404" pitchFamily="49" charset="0"/>
              </a:rPr>
              <a:t>tử</a:t>
            </a:r>
            <a:r>
              <a:rPr lang="en-US" sz="2000" dirty="0">
                <a:solidFill>
                  <a:srgbClr val="212121"/>
                </a:solidFill>
                <a:latin typeface="Courier New" panose="02070309020205020404" pitchFamily="49" charset="0"/>
              </a:rPr>
              <a:t> cần </a:t>
            </a:r>
            <a:r>
              <a:rPr lang="en-US" sz="2000" dirty="0" err="1">
                <a:solidFill>
                  <a:srgbClr val="212121"/>
                </a:solidFill>
                <a:latin typeface="Courier New" panose="02070309020205020404" pitchFamily="49" charset="0"/>
              </a:rPr>
              <a:t>xóa</a:t>
            </a:r>
            <a:r>
              <a:rPr lang="en-US" sz="2000" dirty="0">
                <a:solidFill>
                  <a:srgbClr val="212121"/>
                </a:solidFill>
                <a:latin typeface="Courier New" panose="02070309020205020404" pitchFamily="49" charset="0"/>
              </a:rPr>
              <a:t> không có trong List</a:t>
            </a:r>
          </a:p>
        </p:txBody>
      </p:sp>
    </p:spTree>
    <p:extLst>
      <p:ext uri="{BB962C8B-B14F-4D97-AF65-F5344CB8AC3E}">
        <p14:creationId xmlns:p14="http://schemas.microsoft.com/office/powerpoint/2010/main" val="277739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2" y="763605"/>
            <a:ext cx="4136228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490307"/>
            <a:ext cx="9163240" cy="578004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phần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dựa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phương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thức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pop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list1 = ["a", "b", "c"]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list1.</a:t>
            </a:r>
            <a:r>
              <a:rPr lang="en-US" sz="2800" b="0" dirty="0">
                <a:solidFill>
                  <a:srgbClr val="0070C0"/>
                </a:solidFill>
                <a:effectLst/>
                <a:latin typeface="Courier New" panose="02070309020205020404" pitchFamily="49" charset="0"/>
              </a:rPr>
              <a:t>pop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 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</a:rPr>
              <a:t># </a:t>
            </a:r>
            <a:r>
              <a:rPr lang="en-US" sz="2000" dirty="0" err="1">
                <a:solidFill>
                  <a:srgbClr val="00B050"/>
                </a:solidFill>
                <a:latin typeface="Courier New" panose="02070309020205020404" pitchFamily="49" charset="0"/>
              </a:rPr>
              <a:t>xóa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</a:rPr>
              <a:t> phần </a:t>
            </a:r>
            <a:r>
              <a:rPr lang="en-US" sz="2000" dirty="0" err="1">
                <a:solidFill>
                  <a:srgbClr val="00B050"/>
                </a:solidFill>
                <a:latin typeface="Courier New" panose="02070309020205020404" pitchFamily="49" charset="0"/>
              </a:rPr>
              <a:t>tử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</a:rPr>
              <a:t> cuối</a:t>
            </a:r>
            <a:endParaRPr lang="en-US" sz="2800" b="0" dirty="0">
              <a:solidFill>
                <a:srgbClr val="00B050"/>
              </a:solidFill>
              <a:effectLst/>
              <a:latin typeface="Courier New" panose="02070309020205020404" pitchFamily="49" charset="0"/>
            </a:endParaRP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print(list1)</a:t>
            </a:r>
          </a:p>
          <a:p>
            <a:pPr lvl="2"/>
            <a:endParaRPr lang="en-U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dựa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vị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trí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list1 = ["a", "b", "c"]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list1.</a:t>
            </a:r>
            <a:r>
              <a:rPr lang="en-US" sz="2800" b="0" dirty="0">
                <a:solidFill>
                  <a:srgbClr val="0070C0"/>
                </a:solidFill>
                <a:effectLst/>
                <a:latin typeface="Courier New" panose="02070309020205020404" pitchFamily="49" charset="0"/>
              </a:rPr>
              <a:t>pop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(1) 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</a:rPr>
              <a:t># </a:t>
            </a:r>
            <a:r>
              <a:rPr lang="en-US" sz="2000" dirty="0" err="1">
                <a:solidFill>
                  <a:srgbClr val="00B050"/>
                </a:solidFill>
                <a:latin typeface="Courier New" panose="02070309020205020404" pitchFamily="49" charset="0"/>
              </a:rPr>
              <a:t>xóa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</a:rPr>
              <a:t> phần </a:t>
            </a:r>
            <a:r>
              <a:rPr lang="en-US" sz="2000" dirty="0" err="1">
                <a:solidFill>
                  <a:srgbClr val="00B050"/>
                </a:solidFill>
                <a:latin typeface="Courier New" panose="02070309020205020404" pitchFamily="49" charset="0"/>
              </a:rPr>
              <a:t>tử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 New" panose="02070309020205020404" pitchFamily="49" charset="0"/>
              </a:rPr>
              <a:t>tại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 New" panose="02070309020205020404" pitchFamily="49" charset="0"/>
              </a:rPr>
              <a:t>vị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 New" panose="02070309020205020404" pitchFamily="49" charset="0"/>
              </a:rPr>
              <a:t>trí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</a:rPr>
              <a:t> 1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lvl="2"/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print(list1)</a:t>
            </a:r>
          </a:p>
          <a:p>
            <a:pPr lvl="2"/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Copy()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Sort()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Reverse()</a:t>
            </a:r>
          </a:p>
        </p:txBody>
      </p:sp>
    </p:spTree>
    <p:extLst>
      <p:ext uri="{BB962C8B-B14F-4D97-AF65-F5344CB8AC3E}">
        <p14:creationId xmlns:p14="http://schemas.microsoft.com/office/powerpoint/2010/main" val="423718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61F4DA1C04A948A2807DD343316B29" ma:contentTypeVersion="2" ma:contentTypeDescription="Create a new document." ma:contentTypeScope="" ma:versionID="f50fd489a876df9c06eafe9db5f54056">
  <xsd:schema xmlns:xsd="http://www.w3.org/2001/XMLSchema" xmlns:xs="http://www.w3.org/2001/XMLSchema" xmlns:p="http://schemas.microsoft.com/office/2006/metadata/properties" xmlns:ns2="047f56e8-c6d1-49ac-9867-a9509ce7e1bc" targetNamespace="http://schemas.microsoft.com/office/2006/metadata/properties" ma:root="true" ma:fieldsID="15f80468db5a17fa08512c3fb8dca3c2" ns2:_="">
    <xsd:import namespace="047f56e8-c6d1-49ac-9867-a9509ce7e1b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f56e8-c6d1-49ac-9867-a9509ce7e1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3E23DE-AB27-4D82-8C31-D22132BF5B5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5F46CE2-98CE-4FAB-8B65-B5DB3D0088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36DC832-5707-4F61-A1AF-3225A9327B50}">
  <ds:schemaRefs>
    <ds:schemaRef ds:uri="047f56e8-c6d1-49ac-9867-a9509ce7e1b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0</TotalTime>
  <Words>1941</Words>
  <Application>Microsoft Office PowerPoint</Application>
  <PresentationFormat>Widescreen</PresentationFormat>
  <Paragraphs>286</Paragraphs>
  <Slides>25</Slides>
  <Notes>25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DengXian</vt:lpstr>
      <vt:lpstr>Microsoft YaHei</vt:lpstr>
      <vt:lpstr>Arial</vt:lpstr>
      <vt:lpstr>Calibri</vt:lpstr>
      <vt:lpstr>Cambria</vt:lpstr>
      <vt:lpstr>Courier New</vt:lpstr>
      <vt:lpstr>包图主题2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Giáo trình VLU</dc:title>
  <dc:creator>Trung Nguyen</dc:creator>
  <cp:lastModifiedBy>Nguyễn Văn Trung - Khoa CNTT</cp:lastModifiedBy>
  <cp:revision>1</cp:revision>
  <dcterms:created xsi:type="dcterms:W3CDTF">2017-09-22T08:16:39Z</dcterms:created>
  <dcterms:modified xsi:type="dcterms:W3CDTF">2021-09-09T09:26:16Z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0x0101008361F4DA1C04A948A2807DD343316B29</vt:lpwstr>
  </property>
</Properties>
</file>

<file path=docProps/thumbnail.jpeg>
</file>